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64" r:id="rId11"/>
    <p:sldId id="265" r:id="rId12"/>
    <p:sldId id="308" r:id="rId13"/>
    <p:sldId id="313" r:id="rId14"/>
    <p:sldId id="266" r:id="rId15"/>
    <p:sldId id="288" r:id="rId16"/>
    <p:sldId id="289" r:id="rId17"/>
    <p:sldId id="292" r:id="rId18"/>
    <p:sldId id="293" r:id="rId19"/>
    <p:sldId id="294" r:id="rId20"/>
    <p:sldId id="295" r:id="rId21"/>
    <p:sldId id="298" r:id="rId22"/>
    <p:sldId id="299" r:id="rId23"/>
    <p:sldId id="267" r:id="rId24"/>
    <p:sldId id="310" r:id="rId25"/>
    <p:sldId id="304" r:id="rId26"/>
    <p:sldId id="268" r:id="rId27"/>
    <p:sldId id="300" r:id="rId28"/>
    <p:sldId id="301" r:id="rId29"/>
    <p:sldId id="303" r:id="rId30"/>
    <p:sldId id="302" r:id="rId31"/>
    <p:sldId id="312" r:id="rId32"/>
    <p:sldId id="270" r:id="rId33"/>
    <p:sldId id="314" r:id="rId34"/>
    <p:sldId id="316" r:id="rId35"/>
    <p:sldId id="315" r:id="rId36"/>
    <p:sldId id="284" r:id="rId37"/>
    <p:sldId id="290" r:id="rId38"/>
    <p:sldId id="31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287"/>
    <a:srgbClr val="FFF4B7"/>
    <a:srgbClr val="FFF4D0"/>
    <a:srgbClr val="71AD47"/>
    <a:srgbClr val="4CC58D"/>
    <a:srgbClr val="1F7B87"/>
    <a:srgbClr val="2EB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7"/>
    <p:restoredTop sz="82982" autoAdjust="0"/>
  </p:normalViewPr>
  <p:slideViewPr>
    <p:cSldViewPr snapToGrid="0">
      <p:cViewPr varScale="1">
        <p:scale>
          <a:sx n="58" d="100"/>
          <a:sy n="58" d="100"/>
        </p:scale>
        <p:origin x="900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C1EE7-09AD-43C4-8091-25536EC5A990}" type="doc">
      <dgm:prSet loTypeId="urn:microsoft.com/office/officeart/2005/8/layout/hierarchy1#1" loCatId="hierarchy" qsTypeId="urn:microsoft.com/office/officeart/2005/8/quickstyle/simple1#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422E56D-4A98-4EA4-AEB1-36D6029F4787}">
      <dgm:prSet phldrT="[文本]"/>
      <dgm:spPr/>
      <dgm:t>
        <a:bodyPr/>
        <a:lstStyle/>
        <a:p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教学调研双线并行</a:t>
          </a:r>
        </a:p>
      </dgm:t>
    </dgm:pt>
    <dgm:pt modelId="{4C6165C4-8445-48A9-8AA4-7ED81998FB45}" type="parTrans" cxnId="{1E438E1A-9FA7-4E94-B3B3-9EB50DCE2518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ED87E1F8-D107-4BF1-9EA7-2FFBB5492FED}" type="sibTrans" cxnId="{1E438E1A-9FA7-4E94-B3B3-9EB50DCE2518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E1C3D09A-F400-4ADF-8832-1BF113CD1A78}">
      <dgm:prSet phldrT="[文本]"/>
      <dgm:spPr/>
      <dgm:t>
        <a:bodyPr/>
        <a:lstStyle/>
        <a:p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问卷调查与</a:t>
          </a:r>
          <a:endParaRPr lang="en-US" altLang="zh-CN" b="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  <a:p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实地访谈并重</a:t>
          </a:r>
        </a:p>
      </dgm:t>
    </dgm:pt>
    <dgm:pt modelId="{8162D695-A0F9-4CC4-8060-BD2D5D6DF649}" type="parTrans" cxnId="{969916BF-E02F-4CD1-8999-6EAACF86E61B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617064B2-75FB-4E3C-A00C-609C9D84E0FB}" type="sibTrans" cxnId="{969916BF-E02F-4CD1-8999-6EAACF86E61B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9E4D0825-9AA4-4E01-8843-8B377C6FA150}">
      <dgm:prSet phldrT="[文本]"/>
      <dgm:spPr/>
      <dgm:t>
        <a:bodyPr/>
        <a:lstStyle/>
        <a:p>
          <a:r>
            <a:rPr lang="en-US" altLang="zh-CN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317</a:t>
          </a:r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份问卷</a:t>
          </a:r>
        </a:p>
      </dgm:t>
    </dgm:pt>
    <dgm:pt modelId="{2EA16A01-AC1D-45DF-B3FB-9BA932292AF5}" type="parTrans" cxnId="{A80DE4A8-89D5-4A6E-AD47-7FC88A01B12D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32093446-AC05-4923-9A0E-E25B79E4771D}" type="sibTrans" cxnId="{A80DE4A8-89D5-4A6E-AD47-7FC88A01B12D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75E16953-471F-47D4-B26F-B409B18233BF}">
      <dgm:prSet phldrT="[文本]"/>
      <dgm:spPr/>
      <dgm:t>
        <a:bodyPr/>
        <a:lstStyle/>
        <a:p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每份问卷</a:t>
          </a:r>
          <a:endParaRPr lang="en-US" altLang="zh-CN" b="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  <a:p>
          <a:r>
            <a:rPr lang="en-US" altLang="zh-CN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116</a:t>
          </a:r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个问题</a:t>
          </a:r>
        </a:p>
      </dgm:t>
    </dgm:pt>
    <dgm:pt modelId="{6C8B60B8-D6A9-4A1B-B63C-73CC58357C67}" type="parTrans" cxnId="{F0F49A14-684B-429C-ACA7-624B4BB02E29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BF8F8A4E-9823-4310-8634-EB95D49B821C}" type="sibTrans" cxnId="{F0F49A14-684B-429C-ACA7-624B4BB02E29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8BD9D4F6-BEA1-4805-B437-7ADB34E85A59}">
      <dgm:prSet phldrT="[文本]"/>
      <dgm:spPr/>
      <dgm:t>
        <a:bodyPr/>
        <a:lstStyle/>
        <a:p>
          <a:r>
            <a:rPr lang="en-US" altLang="zh-CN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3000</a:t>
          </a:r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字评教记录</a:t>
          </a:r>
        </a:p>
      </dgm:t>
    </dgm:pt>
    <dgm:pt modelId="{FB732AA5-226F-4D2A-B781-1F9BE1163417}" type="parTrans" cxnId="{DCE1F906-680D-45F5-9FAA-A4A801098E54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A03B795E-A27A-42CF-A375-26904979C5ED}" type="sibTrans" cxnId="{DCE1F906-680D-45F5-9FAA-A4A801098E54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4413269C-7A15-4ACA-91D7-CBC9CA9F6002}">
      <dgm:prSet phldrT="[文本]"/>
      <dgm:spPr/>
      <dgm:t>
        <a:bodyPr/>
        <a:lstStyle/>
        <a:p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面向</a:t>
          </a:r>
          <a:r>
            <a:rPr lang="en-US" altLang="zh-CN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71</a:t>
          </a:r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位初中生</a:t>
          </a:r>
          <a:endParaRPr lang="en-US" altLang="zh-CN" b="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  <a:p>
          <a:r>
            <a:rPr lang="en-US" altLang="zh-CN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28</a:t>
          </a:r>
          <a:r>
            <a:rPr lang="zh-CN" altLang="en-US" b="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节课程</a:t>
          </a:r>
        </a:p>
      </dgm:t>
    </dgm:pt>
    <dgm:pt modelId="{6C4E6A65-2E18-4216-8D03-343D53EA7F43}" type="parTrans" cxnId="{326FD93C-8DAD-460E-8815-F600E79DBCE1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1CD670D0-DC58-4CFE-A2E8-A1741DA274CE}" type="sibTrans" cxnId="{326FD93C-8DAD-460E-8815-F600E79DBCE1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C8ED967E-74C6-42DB-81B6-74B66C92377E}">
      <dgm:prSet/>
      <dgm:spPr/>
      <dgm:t>
        <a:bodyPr/>
        <a:lstStyle/>
        <a:p>
          <a:r>
            <a:rPr lang="en-US" altLang="zh-CN" b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9</a:t>
          </a:r>
          <a:r>
            <a:rPr lang="zh-CN" altLang="en-US" b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次家访</a:t>
          </a:r>
          <a:endParaRPr lang="zh-CN" altLang="en-US" b="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AF6E9D85-B05E-4B1D-9F39-52BB24A23490}" type="parTrans" cxnId="{4DE2E8C1-3B3F-4301-B2C5-A971BC18022D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D52CD747-934B-4E34-80F7-A54165FC8735}" type="sibTrans" cxnId="{4DE2E8C1-3B3F-4301-B2C5-A971BC18022D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D7F67F55-0EC3-47AA-A75E-0F2B2640286E}">
      <dgm:prSet/>
      <dgm:spPr/>
      <dgm:t>
        <a:bodyPr/>
        <a:lstStyle/>
        <a:p>
          <a:r>
            <a:rPr lang="en-US" altLang="zh-CN" b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3</a:t>
          </a:r>
          <a:r>
            <a:rPr lang="zh-CN" altLang="en-US" b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次教师访谈</a:t>
          </a:r>
          <a:endParaRPr lang="zh-CN" altLang="en-US" b="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EE1F2A4E-DC93-4670-A7BA-1239EF77C61C}" type="parTrans" cxnId="{363A5EDA-28A1-4C68-99DE-E8203811D9BD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3EAA1261-0765-4907-9259-63FB83987F5E}" type="sibTrans" cxnId="{363A5EDA-28A1-4C68-99DE-E8203811D9BD}">
      <dgm:prSet/>
      <dgm:spPr/>
      <dgm:t>
        <a:bodyPr/>
        <a:lstStyle/>
        <a:p>
          <a:endParaRPr lang="zh-CN" altLang="en-US" b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gm:t>
    </dgm:pt>
    <dgm:pt modelId="{21C40AC9-0CD1-4E98-AC0F-2202DB158023}" type="pres">
      <dgm:prSet presAssocID="{E74C1EE7-09AD-43C4-8091-25536EC5A9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466A25-4A8B-4214-8504-21EEB99EA794}" type="pres">
      <dgm:prSet presAssocID="{9422E56D-4A98-4EA4-AEB1-36D6029F4787}" presName="hierRoot1" presStyleCnt="0"/>
      <dgm:spPr/>
    </dgm:pt>
    <dgm:pt modelId="{14729E14-8FD8-47B3-AE76-ED5302A27C65}" type="pres">
      <dgm:prSet presAssocID="{9422E56D-4A98-4EA4-AEB1-36D6029F4787}" presName="composite" presStyleCnt="0"/>
      <dgm:spPr/>
    </dgm:pt>
    <dgm:pt modelId="{BD8304E6-7286-41DD-84CD-2D5FAFEAFCA5}" type="pres">
      <dgm:prSet presAssocID="{9422E56D-4A98-4EA4-AEB1-36D6029F4787}" presName="background" presStyleLbl="node0" presStyleIdx="0" presStyleCnt="1"/>
      <dgm:spPr/>
    </dgm:pt>
    <dgm:pt modelId="{1AAA2300-E5DB-4D72-9699-04108A5A5CCE}" type="pres">
      <dgm:prSet presAssocID="{9422E56D-4A98-4EA4-AEB1-36D6029F4787}" presName="text" presStyleLbl="fgAcc0" presStyleIdx="0" presStyleCnt="1" custLinFactNeighborX="-77630" custLinFactNeighborY="-11361">
        <dgm:presLayoutVars>
          <dgm:chPref val="3"/>
        </dgm:presLayoutVars>
      </dgm:prSet>
      <dgm:spPr/>
    </dgm:pt>
    <dgm:pt modelId="{3A7F5B54-8613-4207-AD26-8AC92CC0B785}" type="pres">
      <dgm:prSet presAssocID="{9422E56D-4A98-4EA4-AEB1-36D6029F4787}" presName="hierChild2" presStyleCnt="0"/>
      <dgm:spPr/>
    </dgm:pt>
    <dgm:pt modelId="{E9917429-6E3C-4DEF-A8AA-91F4F8BBA8B0}" type="pres">
      <dgm:prSet presAssocID="{8162D695-A0F9-4CC4-8060-BD2D5D6DF649}" presName="Name10" presStyleLbl="parChTrans1D2" presStyleIdx="0" presStyleCnt="2"/>
      <dgm:spPr/>
    </dgm:pt>
    <dgm:pt modelId="{2A6281CB-CB71-4891-A84C-F68EF825B3C5}" type="pres">
      <dgm:prSet presAssocID="{E1C3D09A-F400-4ADF-8832-1BF113CD1A78}" presName="hierRoot2" presStyleCnt="0"/>
      <dgm:spPr/>
    </dgm:pt>
    <dgm:pt modelId="{DE085A38-D05C-405C-89DF-3552351B1F59}" type="pres">
      <dgm:prSet presAssocID="{E1C3D09A-F400-4ADF-8832-1BF113CD1A78}" presName="composite2" presStyleCnt="0"/>
      <dgm:spPr/>
    </dgm:pt>
    <dgm:pt modelId="{22548229-6A62-41EF-B226-245F71F87DDF}" type="pres">
      <dgm:prSet presAssocID="{E1C3D09A-F400-4ADF-8832-1BF113CD1A78}" presName="background2" presStyleLbl="node2" presStyleIdx="0" presStyleCnt="2"/>
      <dgm:spPr/>
    </dgm:pt>
    <dgm:pt modelId="{2CD65F1F-6089-4168-8E03-2EB2455575A4}" type="pres">
      <dgm:prSet presAssocID="{E1C3D09A-F400-4ADF-8832-1BF113CD1A78}" presName="text2" presStyleLbl="fgAcc2" presStyleIdx="0" presStyleCnt="2" custScaleX="98964" custLinFactNeighborX="-60297" custLinFactNeighborY="-15184">
        <dgm:presLayoutVars>
          <dgm:chPref val="3"/>
        </dgm:presLayoutVars>
      </dgm:prSet>
      <dgm:spPr/>
    </dgm:pt>
    <dgm:pt modelId="{9F05D9DA-AD88-405E-ADA9-F25575A84893}" type="pres">
      <dgm:prSet presAssocID="{E1C3D09A-F400-4ADF-8832-1BF113CD1A78}" presName="hierChild3" presStyleCnt="0"/>
      <dgm:spPr/>
    </dgm:pt>
    <dgm:pt modelId="{94A50B6D-438B-49CD-B9F9-C5C32DA0A332}" type="pres">
      <dgm:prSet presAssocID="{2EA16A01-AC1D-45DF-B3FB-9BA932292AF5}" presName="Name17" presStyleLbl="parChTrans1D3" presStyleIdx="0" presStyleCnt="5"/>
      <dgm:spPr/>
    </dgm:pt>
    <dgm:pt modelId="{20A68FF3-0B96-4881-A991-1DB5F2AA30B6}" type="pres">
      <dgm:prSet presAssocID="{9E4D0825-9AA4-4E01-8843-8B377C6FA150}" presName="hierRoot3" presStyleCnt="0"/>
      <dgm:spPr/>
    </dgm:pt>
    <dgm:pt modelId="{59476BDF-E944-4391-ABF8-84AE419944B2}" type="pres">
      <dgm:prSet presAssocID="{9E4D0825-9AA4-4E01-8843-8B377C6FA150}" presName="composite3" presStyleCnt="0"/>
      <dgm:spPr/>
    </dgm:pt>
    <dgm:pt modelId="{C9F65EEA-C82E-4A20-B392-BB231F99DE12}" type="pres">
      <dgm:prSet presAssocID="{9E4D0825-9AA4-4E01-8843-8B377C6FA150}" presName="background3" presStyleLbl="node3" presStyleIdx="0" presStyleCnt="5"/>
      <dgm:spPr/>
    </dgm:pt>
    <dgm:pt modelId="{AD576770-867C-4C7C-BCDA-714F1C7BD766}" type="pres">
      <dgm:prSet presAssocID="{9E4D0825-9AA4-4E01-8843-8B377C6FA150}" presName="text3" presStyleLbl="fgAcc3" presStyleIdx="0" presStyleCnt="5">
        <dgm:presLayoutVars>
          <dgm:chPref val="3"/>
        </dgm:presLayoutVars>
      </dgm:prSet>
      <dgm:spPr/>
    </dgm:pt>
    <dgm:pt modelId="{AF55A32F-347E-4AD6-8A36-954D08655716}" type="pres">
      <dgm:prSet presAssocID="{9E4D0825-9AA4-4E01-8843-8B377C6FA150}" presName="hierChild4" presStyleCnt="0"/>
      <dgm:spPr/>
    </dgm:pt>
    <dgm:pt modelId="{C62A9AAA-8444-4D67-9C01-7F8E975CDFED}" type="pres">
      <dgm:prSet presAssocID="{6C8B60B8-D6A9-4A1B-B63C-73CC58357C67}" presName="Name17" presStyleLbl="parChTrans1D3" presStyleIdx="1" presStyleCnt="5"/>
      <dgm:spPr/>
    </dgm:pt>
    <dgm:pt modelId="{6DC9A734-8293-4C3D-8612-225C37834B86}" type="pres">
      <dgm:prSet presAssocID="{75E16953-471F-47D4-B26F-B409B18233BF}" presName="hierRoot3" presStyleCnt="0"/>
      <dgm:spPr/>
    </dgm:pt>
    <dgm:pt modelId="{8945B519-AD48-4C4A-9339-1736FF4C0E04}" type="pres">
      <dgm:prSet presAssocID="{75E16953-471F-47D4-B26F-B409B18233BF}" presName="composite3" presStyleCnt="0"/>
      <dgm:spPr/>
    </dgm:pt>
    <dgm:pt modelId="{F2E82632-4B93-42D9-B486-F60F99AFEB5E}" type="pres">
      <dgm:prSet presAssocID="{75E16953-471F-47D4-B26F-B409B18233BF}" presName="background3" presStyleLbl="node3" presStyleIdx="1" presStyleCnt="5"/>
      <dgm:spPr/>
    </dgm:pt>
    <dgm:pt modelId="{FB2A9773-E59E-4EA0-94D3-06BE7B3A18E9}" type="pres">
      <dgm:prSet presAssocID="{75E16953-471F-47D4-B26F-B409B18233BF}" presName="text3" presStyleLbl="fgAcc3" presStyleIdx="1" presStyleCnt="5">
        <dgm:presLayoutVars>
          <dgm:chPref val="3"/>
        </dgm:presLayoutVars>
      </dgm:prSet>
      <dgm:spPr/>
    </dgm:pt>
    <dgm:pt modelId="{FD9378A2-517E-4F1C-8276-317F1982D778}" type="pres">
      <dgm:prSet presAssocID="{75E16953-471F-47D4-B26F-B409B18233BF}" presName="hierChild4" presStyleCnt="0"/>
      <dgm:spPr/>
    </dgm:pt>
    <dgm:pt modelId="{B846F83C-8824-4126-888C-9B4969F2E919}" type="pres">
      <dgm:prSet presAssocID="{AF6E9D85-B05E-4B1D-9F39-52BB24A23490}" presName="Name17" presStyleLbl="parChTrans1D3" presStyleIdx="2" presStyleCnt="5"/>
      <dgm:spPr/>
    </dgm:pt>
    <dgm:pt modelId="{E389658D-871C-437F-BEF3-99E91DEF22A4}" type="pres">
      <dgm:prSet presAssocID="{C8ED967E-74C6-42DB-81B6-74B66C92377E}" presName="hierRoot3" presStyleCnt="0"/>
      <dgm:spPr/>
    </dgm:pt>
    <dgm:pt modelId="{729683D8-B5D5-4752-82E0-088C91B1A44B}" type="pres">
      <dgm:prSet presAssocID="{C8ED967E-74C6-42DB-81B6-74B66C92377E}" presName="composite3" presStyleCnt="0"/>
      <dgm:spPr/>
    </dgm:pt>
    <dgm:pt modelId="{438ED0B9-3C1B-46B8-9044-1301B52BF319}" type="pres">
      <dgm:prSet presAssocID="{C8ED967E-74C6-42DB-81B6-74B66C92377E}" presName="background3" presStyleLbl="node3" presStyleIdx="2" presStyleCnt="5"/>
      <dgm:spPr/>
    </dgm:pt>
    <dgm:pt modelId="{146A3817-5CF1-4493-88C8-F3AB8595D7DE}" type="pres">
      <dgm:prSet presAssocID="{C8ED967E-74C6-42DB-81B6-74B66C92377E}" presName="text3" presStyleLbl="fgAcc3" presStyleIdx="2" presStyleCnt="5">
        <dgm:presLayoutVars>
          <dgm:chPref val="3"/>
        </dgm:presLayoutVars>
      </dgm:prSet>
      <dgm:spPr/>
    </dgm:pt>
    <dgm:pt modelId="{E9CF4290-7360-4C0A-BEF2-FE252D79876F}" type="pres">
      <dgm:prSet presAssocID="{C8ED967E-74C6-42DB-81B6-74B66C92377E}" presName="hierChild4" presStyleCnt="0"/>
      <dgm:spPr/>
    </dgm:pt>
    <dgm:pt modelId="{84FF352B-81CC-4BAD-8D5D-590A7603F1C6}" type="pres">
      <dgm:prSet presAssocID="{EE1F2A4E-DC93-4670-A7BA-1239EF77C61C}" presName="Name17" presStyleLbl="parChTrans1D3" presStyleIdx="3" presStyleCnt="5"/>
      <dgm:spPr/>
    </dgm:pt>
    <dgm:pt modelId="{39101F6F-60AF-48F0-B20E-A3B29EC1021C}" type="pres">
      <dgm:prSet presAssocID="{D7F67F55-0EC3-47AA-A75E-0F2B2640286E}" presName="hierRoot3" presStyleCnt="0"/>
      <dgm:spPr/>
    </dgm:pt>
    <dgm:pt modelId="{9B527949-AFE1-4029-9967-E819F9D54786}" type="pres">
      <dgm:prSet presAssocID="{D7F67F55-0EC3-47AA-A75E-0F2B2640286E}" presName="composite3" presStyleCnt="0"/>
      <dgm:spPr/>
    </dgm:pt>
    <dgm:pt modelId="{ED674EC4-8580-491A-8CAB-246C7AF47D6D}" type="pres">
      <dgm:prSet presAssocID="{D7F67F55-0EC3-47AA-A75E-0F2B2640286E}" presName="background3" presStyleLbl="node3" presStyleIdx="3" presStyleCnt="5"/>
      <dgm:spPr/>
    </dgm:pt>
    <dgm:pt modelId="{0DBF48E7-B37B-415D-8079-BBB047742272}" type="pres">
      <dgm:prSet presAssocID="{D7F67F55-0EC3-47AA-A75E-0F2B2640286E}" presName="text3" presStyleLbl="fgAcc3" presStyleIdx="3" presStyleCnt="5">
        <dgm:presLayoutVars>
          <dgm:chPref val="3"/>
        </dgm:presLayoutVars>
      </dgm:prSet>
      <dgm:spPr/>
    </dgm:pt>
    <dgm:pt modelId="{DFE89125-5203-424F-A728-0EF6D5828F12}" type="pres">
      <dgm:prSet presAssocID="{D7F67F55-0EC3-47AA-A75E-0F2B2640286E}" presName="hierChild4" presStyleCnt="0"/>
      <dgm:spPr/>
    </dgm:pt>
    <dgm:pt modelId="{6CB70F07-6866-4E81-B5BD-DB838C957BA1}" type="pres">
      <dgm:prSet presAssocID="{FB732AA5-226F-4D2A-B781-1F9BE1163417}" presName="Name10" presStyleLbl="parChTrans1D2" presStyleIdx="1" presStyleCnt="2"/>
      <dgm:spPr/>
    </dgm:pt>
    <dgm:pt modelId="{2FC21F5E-A0BA-48FD-8E40-0AC49B8C46C3}" type="pres">
      <dgm:prSet presAssocID="{8BD9D4F6-BEA1-4805-B437-7ADB34E85A59}" presName="hierRoot2" presStyleCnt="0"/>
      <dgm:spPr/>
    </dgm:pt>
    <dgm:pt modelId="{3F3247DC-C853-4102-877A-536F6E5FD7FE}" type="pres">
      <dgm:prSet presAssocID="{8BD9D4F6-BEA1-4805-B437-7ADB34E85A59}" presName="composite2" presStyleCnt="0"/>
      <dgm:spPr/>
    </dgm:pt>
    <dgm:pt modelId="{2184C4AB-8B8D-42AE-990F-97618A7C8369}" type="pres">
      <dgm:prSet presAssocID="{8BD9D4F6-BEA1-4805-B437-7ADB34E85A59}" presName="background2" presStyleLbl="node2" presStyleIdx="1" presStyleCnt="2"/>
      <dgm:spPr/>
    </dgm:pt>
    <dgm:pt modelId="{33298C67-946B-42BD-A443-38546BFEE1CE}" type="pres">
      <dgm:prSet presAssocID="{8BD9D4F6-BEA1-4805-B437-7ADB34E85A59}" presName="text2" presStyleLbl="fgAcc2" presStyleIdx="1" presStyleCnt="2" custScaleX="97530" custLinFactNeighborX="-72593" custLinFactNeighborY="-9230">
        <dgm:presLayoutVars>
          <dgm:chPref val="3"/>
        </dgm:presLayoutVars>
      </dgm:prSet>
      <dgm:spPr/>
    </dgm:pt>
    <dgm:pt modelId="{CEB8E509-4ED7-41E2-A688-E1AB3F65B455}" type="pres">
      <dgm:prSet presAssocID="{8BD9D4F6-BEA1-4805-B437-7ADB34E85A59}" presName="hierChild3" presStyleCnt="0"/>
      <dgm:spPr/>
    </dgm:pt>
    <dgm:pt modelId="{4C87480A-C989-45F8-BDF1-0057D7B8C632}" type="pres">
      <dgm:prSet presAssocID="{6C4E6A65-2E18-4216-8D03-343D53EA7F43}" presName="Name17" presStyleLbl="parChTrans1D3" presStyleIdx="4" presStyleCnt="5"/>
      <dgm:spPr/>
    </dgm:pt>
    <dgm:pt modelId="{6534D079-0BEA-4764-B1E2-D532EAB3FD81}" type="pres">
      <dgm:prSet presAssocID="{4413269C-7A15-4ACA-91D7-CBC9CA9F6002}" presName="hierRoot3" presStyleCnt="0"/>
      <dgm:spPr/>
    </dgm:pt>
    <dgm:pt modelId="{2B7E5DBD-EE36-4BC4-967B-C548C7CE770B}" type="pres">
      <dgm:prSet presAssocID="{4413269C-7A15-4ACA-91D7-CBC9CA9F6002}" presName="composite3" presStyleCnt="0"/>
      <dgm:spPr/>
    </dgm:pt>
    <dgm:pt modelId="{E7A168BA-6C9D-4D6E-977A-77F8108FCEDB}" type="pres">
      <dgm:prSet presAssocID="{4413269C-7A15-4ACA-91D7-CBC9CA9F6002}" presName="background3" presStyleLbl="node3" presStyleIdx="4" presStyleCnt="5"/>
      <dgm:spPr>
        <a:solidFill>
          <a:schemeClr val="accent6"/>
        </a:solidFill>
      </dgm:spPr>
    </dgm:pt>
    <dgm:pt modelId="{F8E70B89-A090-4A25-9526-5D77342E85A7}" type="pres">
      <dgm:prSet presAssocID="{4413269C-7A15-4ACA-91D7-CBC9CA9F6002}" presName="text3" presStyleLbl="fgAcc3" presStyleIdx="4" presStyleCnt="5" custLinFactNeighborX="1107" custLinFactNeighborY="710">
        <dgm:presLayoutVars>
          <dgm:chPref val="3"/>
        </dgm:presLayoutVars>
      </dgm:prSet>
      <dgm:spPr/>
    </dgm:pt>
    <dgm:pt modelId="{AA5EC9D3-899B-4DE9-8962-C9677AA646DB}" type="pres">
      <dgm:prSet presAssocID="{4413269C-7A15-4ACA-91D7-CBC9CA9F6002}" presName="hierChild4" presStyleCnt="0"/>
      <dgm:spPr/>
    </dgm:pt>
  </dgm:ptLst>
  <dgm:cxnLst>
    <dgm:cxn modelId="{8F308E06-D96C-4028-A6A7-BB62BB94B26B}" type="presOf" srcId="{6C8B60B8-D6A9-4A1B-B63C-73CC58357C67}" destId="{C62A9AAA-8444-4D67-9C01-7F8E975CDFED}" srcOrd="0" destOrd="0" presId="urn:microsoft.com/office/officeart/2005/8/layout/hierarchy1#1"/>
    <dgm:cxn modelId="{DCE1F906-680D-45F5-9FAA-A4A801098E54}" srcId="{9422E56D-4A98-4EA4-AEB1-36D6029F4787}" destId="{8BD9D4F6-BEA1-4805-B437-7ADB34E85A59}" srcOrd="1" destOrd="0" parTransId="{FB732AA5-226F-4D2A-B781-1F9BE1163417}" sibTransId="{A03B795E-A27A-42CF-A375-26904979C5ED}"/>
    <dgm:cxn modelId="{F0F49A14-684B-429C-ACA7-624B4BB02E29}" srcId="{E1C3D09A-F400-4ADF-8832-1BF113CD1A78}" destId="{75E16953-471F-47D4-B26F-B409B18233BF}" srcOrd="1" destOrd="0" parTransId="{6C8B60B8-D6A9-4A1B-B63C-73CC58357C67}" sibTransId="{BF8F8A4E-9823-4310-8634-EB95D49B821C}"/>
    <dgm:cxn modelId="{1E438E1A-9FA7-4E94-B3B3-9EB50DCE2518}" srcId="{E74C1EE7-09AD-43C4-8091-25536EC5A990}" destId="{9422E56D-4A98-4EA4-AEB1-36D6029F4787}" srcOrd="0" destOrd="0" parTransId="{4C6165C4-8445-48A9-8AA4-7ED81998FB45}" sibTransId="{ED87E1F8-D107-4BF1-9EA7-2FFBB5492FED}"/>
    <dgm:cxn modelId="{5017721B-68EF-471B-9B7C-107E1AD35D67}" type="presOf" srcId="{AF6E9D85-B05E-4B1D-9F39-52BB24A23490}" destId="{B846F83C-8824-4126-888C-9B4969F2E919}" srcOrd="0" destOrd="0" presId="urn:microsoft.com/office/officeart/2005/8/layout/hierarchy1#1"/>
    <dgm:cxn modelId="{4A30EE25-8C0A-49BA-B2EA-7C87D0F95608}" type="presOf" srcId="{E1C3D09A-F400-4ADF-8832-1BF113CD1A78}" destId="{2CD65F1F-6089-4168-8E03-2EB2455575A4}" srcOrd="0" destOrd="0" presId="urn:microsoft.com/office/officeart/2005/8/layout/hierarchy1#1"/>
    <dgm:cxn modelId="{8E39932D-C3D4-42FB-A1EF-5EE8EB13D711}" type="presOf" srcId="{9E4D0825-9AA4-4E01-8843-8B377C6FA150}" destId="{AD576770-867C-4C7C-BCDA-714F1C7BD766}" srcOrd="0" destOrd="0" presId="urn:microsoft.com/office/officeart/2005/8/layout/hierarchy1#1"/>
    <dgm:cxn modelId="{6CD08137-1AB5-4031-96F3-679167B1BF48}" type="presOf" srcId="{75E16953-471F-47D4-B26F-B409B18233BF}" destId="{FB2A9773-E59E-4EA0-94D3-06BE7B3A18E9}" srcOrd="0" destOrd="0" presId="urn:microsoft.com/office/officeart/2005/8/layout/hierarchy1#1"/>
    <dgm:cxn modelId="{326FD93C-8DAD-460E-8815-F600E79DBCE1}" srcId="{8BD9D4F6-BEA1-4805-B437-7ADB34E85A59}" destId="{4413269C-7A15-4ACA-91D7-CBC9CA9F6002}" srcOrd="0" destOrd="0" parTransId="{6C4E6A65-2E18-4216-8D03-343D53EA7F43}" sibTransId="{1CD670D0-DC58-4CFE-A2E8-A1741DA274CE}"/>
    <dgm:cxn modelId="{5C2EC146-82F7-4785-B435-79A0C426A021}" type="presOf" srcId="{C8ED967E-74C6-42DB-81B6-74B66C92377E}" destId="{146A3817-5CF1-4493-88C8-F3AB8595D7DE}" srcOrd="0" destOrd="0" presId="urn:microsoft.com/office/officeart/2005/8/layout/hierarchy1#1"/>
    <dgm:cxn modelId="{BB447E8E-7C62-46D1-9521-C52B42E22BCA}" type="presOf" srcId="{6C4E6A65-2E18-4216-8D03-343D53EA7F43}" destId="{4C87480A-C989-45F8-BDF1-0057D7B8C632}" srcOrd="0" destOrd="0" presId="urn:microsoft.com/office/officeart/2005/8/layout/hierarchy1#1"/>
    <dgm:cxn modelId="{87E18199-357E-4654-85FA-5102E95B1D39}" type="presOf" srcId="{9422E56D-4A98-4EA4-AEB1-36D6029F4787}" destId="{1AAA2300-E5DB-4D72-9699-04108A5A5CCE}" srcOrd="0" destOrd="0" presId="urn:microsoft.com/office/officeart/2005/8/layout/hierarchy1#1"/>
    <dgm:cxn modelId="{6784259E-2F2B-478E-BD7A-54F64CFE27B7}" type="presOf" srcId="{E74C1EE7-09AD-43C4-8091-25536EC5A990}" destId="{21C40AC9-0CD1-4E98-AC0F-2202DB158023}" srcOrd="0" destOrd="0" presId="urn:microsoft.com/office/officeart/2005/8/layout/hierarchy1#1"/>
    <dgm:cxn modelId="{2D9166A6-98CD-4BAE-96B4-DC61B8392A9B}" type="presOf" srcId="{8162D695-A0F9-4CC4-8060-BD2D5D6DF649}" destId="{E9917429-6E3C-4DEF-A8AA-91F4F8BBA8B0}" srcOrd="0" destOrd="0" presId="urn:microsoft.com/office/officeart/2005/8/layout/hierarchy1#1"/>
    <dgm:cxn modelId="{A80DE4A8-89D5-4A6E-AD47-7FC88A01B12D}" srcId="{E1C3D09A-F400-4ADF-8832-1BF113CD1A78}" destId="{9E4D0825-9AA4-4E01-8843-8B377C6FA150}" srcOrd="0" destOrd="0" parTransId="{2EA16A01-AC1D-45DF-B3FB-9BA932292AF5}" sibTransId="{32093446-AC05-4923-9A0E-E25B79E4771D}"/>
    <dgm:cxn modelId="{4830CCB6-FAD9-4E94-9E03-314E9D683E5D}" type="presOf" srcId="{FB732AA5-226F-4D2A-B781-1F9BE1163417}" destId="{6CB70F07-6866-4E81-B5BD-DB838C957BA1}" srcOrd="0" destOrd="0" presId="urn:microsoft.com/office/officeart/2005/8/layout/hierarchy1#1"/>
    <dgm:cxn modelId="{5CD111BD-7908-431A-99EC-D19ED80E6BF6}" type="presOf" srcId="{2EA16A01-AC1D-45DF-B3FB-9BA932292AF5}" destId="{94A50B6D-438B-49CD-B9F9-C5C32DA0A332}" srcOrd="0" destOrd="0" presId="urn:microsoft.com/office/officeart/2005/8/layout/hierarchy1#1"/>
    <dgm:cxn modelId="{969916BF-E02F-4CD1-8999-6EAACF86E61B}" srcId="{9422E56D-4A98-4EA4-AEB1-36D6029F4787}" destId="{E1C3D09A-F400-4ADF-8832-1BF113CD1A78}" srcOrd="0" destOrd="0" parTransId="{8162D695-A0F9-4CC4-8060-BD2D5D6DF649}" sibTransId="{617064B2-75FB-4E3C-A00C-609C9D84E0FB}"/>
    <dgm:cxn modelId="{4DE2E8C1-3B3F-4301-B2C5-A971BC18022D}" srcId="{E1C3D09A-F400-4ADF-8832-1BF113CD1A78}" destId="{C8ED967E-74C6-42DB-81B6-74B66C92377E}" srcOrd="2" destOrd="0" parTransId="{AF6E9D85-B05E-4B1D-9F39-52BB24A23490}" sibTransId="{D52CD747-934B-4E34-80F7-A54165FC8735}"/>
    <dgm:cxn modelId="{8B3EA6CE-0864-4053-9D28-C16BDEC3560D}" type="presOf" srcId="{EE1F2A4E-DC93-4670-A7BA-1239EF77C61C}" destId="{84FF352B-81CC-4BAD-8D5D-590A7603F1C6}" srcOrd="0" destOrd="0" presId="urn:microsoft.com/office/officeart/2005/8/layout/hierarchy1#1"/>
    <dgm:cxn modelId="{CF712BD2-A304-43F4-8F1C-6095D948386A}" type="presOf" srcId="{4413269C-7A15-4ACA-91D7-CBC9CA9F6002}" destId="{F8E70B89-A090-4A25-9526-5D77342E85A7}" srcOrd="0" destOrd="0" presId="urn:microsoft.com/office/officeart/2005/8/layout/hierarchy1#1"/>
    <dgm:cxn modelId="{363A5EDA-28A1-4C68-99DE-E8203811D9BD}" srcId="{E1C3D09A-F400-4ADF-8832-1BF113CD1A78}" destId="{D7F67F55-0EC3-47AA-A75E-0F2B2640286E}" srcOrd="3" destOrd="0" parTransId="{EE1F2A4E-DC93-4670-A7BA-1239EF77C61C}" sibTransId="{3EAA1261-0765-4907-9259-63FB83987F5E}"/>
    <dgm:cxn modelId="{191A87EB-5C00-4075-AA39-A04E6F1ED55F}" type="presOf" srcId="{D7F67F55-0EC3-47AA-A75E-0F2B2640286E}" destId="{0DBF48E7-B37B-415D-8079-BBB047742272}" srcOrd="0" destOrd="0" presId="urn:microsoft.com/office/officeart/2005/8/layout/hierarchy1#1"/>
    <dgm:cxn modelId="{F0D42AEC-0E7C-4ADC-8656-DBE714BFC132}" type="presOf" srcId="{8BD9D4F6-BEA1-4805-B437-7ADB34E85A59}" destId="{33298C67-946B-42BD-A443-38546BFEE1CE}" srcOrd="0" destOrd="0" presId="urn:microsoft.com/office/officeart/2005/8/layout/hierarchy1#1"/>
    <dgm:cxn modelId="{BACB8D14-EBB5-4977-AFFA-F29C73140FA0}" type="presParOf" srcId="{21C40AC9-0CD1-4E98-AC0F-2202DB158023}" destId="{80466A25-4A8B-4214-8504-21EEB99EA794}" srcOrd="0" destOrd="0" presId="urn:microsoft.com/office/officeart/2005/8/layout/hierarchy1#1"/>
    <dgm:cxn modelId="{49FD6310-1C26-490C-902F-052F44720626}" type="presParOf" srcId="{80466A25-4A8B-4214-8504-21EEB99EA794}" destId="{14729E14-8FD8-47B3-AE76-ED5302A27C65}" srcOrd="0" destOrd="0" presId="urn:microsoft.com/office/officeart/2005/8/layout/hierarchy1#1"/>
    <dgm:cxn modelId="{ADC6C258-A097-4F6E-96A5-82376CF1B364}" type="presParOf" srcId="{14729E14-8FD8-47B3-AE76-ED5302A27C65}" destId="{BD8304E6-7286-41DD-84CD-2D5FAFEAFCA5}" srcOrd="0" destOrd="0" presId="urn:microsoft.com/office/officeart/2005/8/layout/hierarchy1#1"/>
    <dgm:cxn modelId="{9E3AF3AC-3614-4AB0-8742-FB58E3487CA2}" type="presParOf" srcId="{14729E14-8FD8-47B3-AE76-ED5302A27C65}" destId="{1AAA2300-E5DB-4D72-9699-04108A5A5CCE}" srcOrd="1" destOrd="0" presId="urn:microsoft.com/office/officeart/2005/8/layout/hierarchy1#1"/>
    <dgm:cxn modelId="{370BF3C3-D36B-4875-92C7-6B8A340466DD}" type="presParOf" srcId="{80466A25-4A8B-4214-8504-21EEB99EA794}" destId="{3A7F5B54-8613-4207-AD26-8AC92CC0B785}" srcOrd="1" destOrd="0" presId="urn:microsoft.com/office/officeart/2005/8/layout/hierarchy1#1"/>
    <dgm:cxn modelId="{48CB5F9B-F224-44C5-B458-8EF449152F7D}" type="presParOf" srcId="{3A7F5B54-8613-4207-AD26-8AC92CC0B785}" destId="{E9917429-6E3C-4DEF-A8AA-91F4F8BBA8B0}" srcOrd="0" destOrd="0" presId="urn:microsoft.com/office/officeart/2005/8/layout/hierarchy1#1"/>
    <dgm:cxn modelId="{8AF87742-429E-4EC7-AAA6-E3D6CF67CC13}" type="presParOf" srcId="{3A7F5B54-8613-4207-AD26-8AC92CC0B785}" destId="{2A6281CB-CB71-4891-A84C-F68EF825B3C5}" srcOrd="1" destOrd="0" presId="urn:microsoft.com/office/officeart/2005/8/layout/hierarchy1#1"/>
    <dgm:cxn modelId="{AA0CF355-E239-41D8-ABA6-A8E642144C96}" type="presParOf" srcId="{2A6281CB-CB71-4891-A84C-F68EF825B3C5}" destId="{DE085A38-D05C-405C-89DF-3552351B1F59}" srcOrd="0" destOrd="0" presId="urn:microsoft.com/office/officeart/2005/8/layout/hierarchy1#1"/>
    <dgm:cxn modelId="{B10B7F5D-1789-44E8-A9B9-73FE73ED4712}" type="presParOf" srcId="{DE085A38-D05C-405C-89DF-3552351B1F59}" destId="{22548229-6A62-41EF-B226-245F71F87DDF}" srcOrd="0" destOrd="0" presId="urn:microsoft.com/office/officeart/2005/8/layout/hierarchy1#1"/>
    <dgm:cxn modelId="{7EFB5A59-E8D0-4490-9C60-9D5B5F441C1F}" type="presParOf" srcId="{DE085A38-D05C-405C-89DF-3552351B1F59}" destId="{2CD65F1F-6089-4168-8E03-2EB2455575A4}" srcOrd="1" destOrd="0" presId="urn:microsoft.com/office/officeart/2005/8/layout/hierarchy1#1"/>
    <dgm:cxn modelId="{0E8E665E-3F4F-4616-99EE-93CB0A5CBC23}" type="presParOf" srcId="{2A6281CB-CB71-4891-A84C-F68EF825B3C5}" destId="{9F05D9DA-AD88-405E-ADA9-F25575A84893}" srcOrd="1" destOrd="0" presId="urn:microsoft.com/office/officeart/2005/8/layout/hierarchy1#1"/>
    <dgm:cxn modelId="{D502820B-8837-4EEF-A6F8-1244C5B32E37}" type="presParOf" srcId="{9F05D9DA-AD88-405E-ADA9-F25575A84893}" destId="{94A50B6D-438B-49CD-B9F9-C5C32DA0A332}" srcOrd="0" destOrd="0" presId="urn:microsoft.com/office/officeart/2005/8/layout/hierarchy1#1"/>
    <dgm:cxn modelId="{D96BA4FD-A7D2-4767-9A3A-52EF44DC420C}" type="presParOf" srcId="{9F05D9DA-AD88-405E-ADA9-F25575A84893}" destId="{20A68FF3-0B96-4881-A991-1DB5F2AA30B6}" srcOrd="1" destOrd="0" presId="urn:microsoft.com/office/officeart/2005/8/layout/hierarchy1#1"/>
    <dgm:cxn modelId="{DCA485B0-CE7B-4022-8851-D64F27084802}" type="presParOf" srcId="{20A68FF3-0B96-4881-A991-1DB5F2AA30B6}" destId="{59476BDF-E944-4391-ABF8-84AE419944B2}" srcOrd="0" destOrd="0" presId="urn:microsoft.com/office/officeart/2005/8/layout/hierarchy1#1"/>
    <dgm:cxn modelId="{19A47D4D-8764-497A-BE82-EBC20559537F}" type="presParOf" srcId="{59476BDF-E944-4391-ABF8-84AE419944B2}" destId="{C9F65EEA-C82E-4A20-B392-BB231F99DE12}" srcOrd="0" destOrd="0" presId="urn:microsoft.com/office/officeart/2005/8/layout/hierarchy1#1"/>
    <dgm:cxn modelId="{B0F4BF54-F760-41FC-A486-6F80BED4E5D9}" type="presParOf" srcId="{59476BDF-E944-4391-ABF8-84AE419944B2}" destId="{AD576770-867C-4C7C-BCDA-714F1C7BD766}" srcOrd="1" destOrd="0" presId="urn:microsoft.com/office/officeart/2005/8/layout/hierarchy1#1"/>
    <dgm:cxn modelId="{8F1AECCB-91B9-4328-8495-BF9803E14E56}" type="presParOf" srcId="{20A68FF3-0B96-4881-A991-1DB5F2AA30B6}" destId="{AF55A32F-347E-4AD6-8A36-954D08655716}" srcOrd="1" destOrd="0" presId="urn:microsoft.com/office/officeart/2005/8/layout/hierarchy1#1"/>
    <dgm:cxn modelId="{FF8B7F4B-43A2-4A9F-95D2-955571BB1B37}" type="presParOf" srcId="{9F05D9DA-AD88-405E-ADA9-F25575A84893}" destId="{C62A9AAA-8444-4D67-9C01-7F8E975CDFED}" srcOrd="2" destOrd="0" presId="urn:microsoft.com/office/officeart/2005/8/layout/hierarchy1#1"/>
    <dgm:cxn modelId="{AAE2D4C5-75EA-46DB-A535-6BD3E14709C2}" type="presParOf" srcId="{9F05D9DA-AD88-405E-ADA9-F25575A84893}" destId="{6DC9A734-8293-4C3D-8612-225C37834B86}" srcOrd="3" destOrd="0" presId="urn:microsoft.com/office/officeart/2005/8/layout/hierarchy1#1"/>
    <dgm:cxn modelId="{93EF1FE3-630A-4B7D-9F0D-6AAFA8F4F747}" type="presParOf" srcId="{6DC9A734-8293-4C3D-8612-225C37834B86}" destId="{8945B519-AD48-4C4A-9339-1736FF4C0E04}" srcOrd="0" destOrd="0" presId="urn:microsoft.com/office/officeart/2005/8/layout/hierarchy1#1"/>
    <dgm:cxn modelId="{61F60A96-5B53-4F2A-AC2C-1F6CF00D5C72}" type="presParOf" srcId="{8945B519-AD48-4C4A-9339-1736FF4C0E04}" destId="{F2E82632-4B93-42D9-B486-F60F99AFEB5E}" srcOrd="0" destOrd="0" presId="urn:microsoft.com/office/officeart/2005/8/layout/hierarchy1#1"/>
    <dgm:cxn modelId="{D50DA030-FE70-4685-BD51-127FC592113E}" type="presParOf" srcId="{8945B519-AD48-4C4A-9339-1736FF4C0E04}" destId="{FB2A9773-E59E-4EA0-94D3-06BE7B3A18E9}" srcOrd="1" destOrd="0" presId="urn:microsoft.com/office/officeart/2005/8/layout/hierarchy1#1"/>
    <dgm:cxn modelId="{8374202F-7FA7-48C7-87CA-D96679849161}" type="presParOf" srcId="{6DC9A734-8293-4C3D-8612-225C37834B86}" destId="{FD9378A2-517E-4F1C-8276-317F1982D778}" srcOrd="1" destOrd="0" presId="urn:microsoft.com/office/officeart/2005/8/layout/hierarchy1#1"/>
    <dgm:cxn modelId="{3E517989-ED84-48F7-A0B1-A247A68FCCD6}" type="presParOf" srcId="{9F05D9DA-AD88-405E-ADA9-F25575A84893}" destId="{B846F83C-8824-4126-888C-9B4969F2E919}" srcOrd="4" destOrd="0" presId="urn:microsoft.com/office/officeart/2005/8/layout/hierarchy1#1"/>
    <dgm:cxn modelId="{7221C10F-04C0-49CA-ADD6-13C487679173}" type="presParOf" srcId="{9F05D9DA-AD88-405E-ADA9-F25575A84893}" destId="{E389658D-871C-437F-BEF3-99E91DEF22A4}" srcOrd="5" destOrd="0" presId="urn:microsoft.com/office/officeart/2005/8/layout/hierarchy1#1"/>
    <dgm:cxn modelId="{6B08FDCC-2F3D-4A93-AD48-1D386E092BB0}" type="presParOf" srcId="{E389658D-871C-437F-BEF3-99E91DEF22A4}" destId="{729683D8-B5D5-4752-82E0-088C91B1A44B}" srcOrd="0" destOrd="0" presId="urn:microsoft.com/office/officeart/2005/8/layout/hierarchy1#1"/>
    <dgm:cxn modelId="{CB0CBFBA-60F4-4DF7-A833-093880F8469D}" type="presParOf" srcId="{729683D8-B5D5-4752-82E0-088C91B1A44B}" destId="{438ED0B9-3C1B-46B8-9044-1301B52BF319}" srcOrd="0" destOrd="0" presId="urn:microsoft.com/office/officeart/2005/8/layout/hierarchy1#1"/>
    <dgm:cxn modelId="{0DD0D4EE-B059-416F-A1A4-790BEE1BA00D}" type="presParOf" srcId="{729683D8-B5D5-4752-82E0-088C91B1A44B}" destId="{146A3817-5CF1-4493-88C8-F3AB8595D7DE}" srcOrd="1" destOrd="0" presId="urn:microsoft.com/office/officeart/2005/8/layout/hierarchy1#1"/>
    <dgm:cxn modelId="{0E6F44B8-0E27-4B63-B059-659601938270}" type="presParOf" srcId="{E389658D-871C-437F-BEF3-99E91DEF22A4}" destId="{E9CF4290-7360-4C0A-BEF2-FE252D79876F}" srcOrd="1" destOrd="0" presId="urn:microsoft.com/office/officeart/2005/8/layout/hierarchy1#1"/>
    <dgm:cxn modelId="{F30B1BBA-3E0D-46D9-8783-B1413C9B47F6}" type="presParOf" srcId="{9F05D9DA-AD88-405E-ADA9-F25575A84893}" destId="{84FF352B-81CC-4BAD-8D5D-590A7603F1C6}" srcOrd="6" destOrd="0" presId="urn:microsoft.com/office/officeart/2005/8/layout/hierarchy1#1"/>
    <dgm:cxn modelId="{2B6CDC69-4F12-4FD0-905E-0E96B1481550}" type="presParOf" srcId="{9F05D9DA-AD88-405E-ADA9-F25575A84893}" destId="{39101F6F-60AF-48F0-B20E-A3B29EC1021C}" srcOrd="7" destOrd="0" presId="urn:microsoft.com/office/officeart/2005/8/layout/hierarchy1#1"/>
    <dgm:cxn modelId="{FEB77DEF-414A-4B89-8445-4190E9C3BEDF}" type="presParOf" srcId="{39101F6F-60AF-48F0-B20E-A3B29EC1021C}" destId="{9B527949-AFE1-4029-9967-E819F9D54786}" srcOrd="0" destOrd="0" presId="urn:microsoft.com/office/officeart/2005/8/layout/hierarchy1#1"/>
    <dgm:cxn modelId="{1E896E22-7220-4DF6-9288-7483A51B0148}" type="presParOf" srcId="{9B527949-AFE1-4029-9967-E819F9D54786}" destId="{ED674EC4-8580-491A-8CAB-246C7AF47D6D}" srcOrd="0" destOrd="0" presId="urn:microsoft.com/office/officeart/2005/8/layout/hierarchy1#1"/>
    <dgm:cxn modelId="{7E47C499-5E31-4844-8523-66AD7D862685}" type="presParOf" srcId="{9B527949-AFE1-4029-9967-E819F9D54786}" destId="{0DBF48E7-B37B-415D-8079-BBB047742272}" srcOrd="1" destOrd="0" presId="urn:microsoft.com/office/officeart/2005/8/layout/hierarchy1#1"/>
    <dgm:cxn modelId="{80EEDA60-838F-4303-AD67-AC3559936D22}" type="presParOf" srcId="{39101F6F-60AF-48F0-B20E-A3B29EC1021C}" destId="{DFE89125-5203-424F-A728-0EF6D5828F12}" srcOrd="1" destOrd="0" presId="urn:microsoft.com/office/officeart/2005/8/layout/hierarchy1#1"/>
    <dgm:cxn modelId="{E22E98A8-AEDF-424B-AAD7-C76973BDE356}" type="presParOf" srcId="{3A7F5B54-8613-4207-AD26-8AC92CC0B785}" destId="{6CB70F07-6866-4E81-B5BD-DB838C957BA1}" srcOrd="2" destOrd="0" presId="urn:microsoft.com/office/officeart/2005/8/layout/hierarchy1#1"/>
    <dgm:cxn modelId="{86A6B633-6970-4158-B9E3-DA27555B6B29}" type="presParOf" srcId="{3A7F5B54-8613-4207-AD26-8AC92CC0B785}" destId="{2FC21F5E-A0BA-48FD-8E40-0AC49B8C46C3}" srcOrd="3" destOrd="0" presId="urn:microsoft.com/office/officeart/2005/8/layout/hierarchy1#1"/>
    <dgm:cxn modelId="{392FC485-0EBA-4935-BB7E-71740C8D5878}" type="presParOf" srcId="{2FC21F5E-A0BA-48FD-8E40-0AC49B8C46C3}" destId="{3F3247DC-C853-4102-877A-536F6E5FD7FE}" srcOrd="0" destOrd="0" presId="urn:microsoft.com/office/officeart/2005/8/layout/hierarchy1#1"/>
    <dgm:cxn modelId="{E6017D2F-5EAF-490C-82F6-CE116DD37922}" type="presParOf" srcId="{3F3247DC-C853-4102-877A-536F6E5FD7FE}" destId="{2184C4AB-8B8D-42AE-990F-97618A7C8369}" srcOrd="0" destOrd="0" presId="urn:microsoft.com/office/officeart/2005/8/layout/hierarchy1#1"/>
    <dgm:cxn modelId="{CA6B831C-6E83-49AF-9E84-49D784E995F7}" type="presParOf" srcId="{3F3247DC-C853-4102-877A-536F6E5FD7FE}" destId="{33298C67-946B-42BD-A443-38546BFEE1CE}" srcOrd="1" destOrd="0" presId="urn:microsoft.com/office/officeart/2005/8/layout/hierarchy1#1"/>
    <dgm:cxn modelId="{849412F8-4F11-40AB-A5B8-3F09E6B6C8F5}" type="presParOf" srcId="{2FC21F5E-A0BA-48FD-8E40-0AC49B8C46C3}" destId="{CEB8E509-4ED7-41E2-A688-E1AB3F65B455}" srcOrd="1" destOrd="0" presId="urn:microsoft.com/office/officeart/2005/8/layout/hierarchy1#1"/>
    <dgm:cxn modelId="{A58A5C64-1FC6-4FF0-9266-9DB6E76F8C68}" type="presParOf" srcId="{CEB8E509-4ED7-41E2-A688-E1AB3F65B455}" destId="{4C87480A-C989-45F8-BDF1-0057D7B8C632}" srcOrd="0" destOrd="0" presId="urn:microsoft.com/office/officeart/2005/8/layout/hierarchy1#1"/>
    <dgm:cxn modelId="{38F98E2F-BC5E-45B7-90EA-B6C3C1EABDB3}" type="presParOf" srcId="{CEB8E509-4ED7-41E2-A688-E1AB3F65B455}" destId="{6534D079-0BEA-4764-B1E2-D532EAB3FD81}" srcOrd="1" destOrd="0" presId="urn:microsoft.com/office/officeart/2005/8/layout/hierarchy1#1"/>
    <dgm:cxn modelId="{610D1943-B0CB-40BC-B928-49EF1868896D}" type="presParOf" srcId="{6534D079-0BEA-4764-B1E2-D532EAB3FD81}" destId="{2B7E5DBD-EE36-4BC4-967B-C548C7CE770B}" srcOrd="0" destOrd="0" presId="urn:microsoft.com/office/officeart/2005/8/layout/hierarchy1#1"/>
    <dgm:cxn modelId="{5693C08B-F29F-42EA-92FA-5D3018A84526}" type="presParOf" srcId="{2B7E5DBD-EE36-4BC4-967B-C548C7CE770B}" destId="{E7A168BA-6C9D-4D6E-977A-77F8108FCEDB}" srcOrd="0" destOrd="0" presId="urn:microsoft.com/office/officeart/2005/8/layout/hierarchy1#1"/>
    <dgm:cxn modelId="{9AB2AF9C-6E2B-4BFB-9418-482944046E40}" type="presParOf" srcId="{2B7E5DBD-EE36-4BC4-967B-C548C7CE770B}" destId="{F8E70B89-A090-4A25-9526-5D77342E85A7}" srcOrd="1" destOrd="0" presId="urn:microsoft.com/office/officeart/2005/8/layout/hierarchy1#1"/>
    <dgm:cxn modelId="{9E6B8412-8016-4981-952A-E5F9DF138056}" type="presParOf" srcId="{6534D079-0BEA-4764-B1E2-D532EAB3FD81}" destId="{AA5EC9D3-899B-4DE9-8962-C9677AA646DB}" srcOrd="1" destOrd="0" presId="urn:microsoft.com/office/officeart/2005/8/layout/hierarchy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A3EB46-B2AD-4719-99D7-7D4312A4682E}" type="doc">
      <dgm:prSet loTypeId="urn:microsoft.com/office/officeart/2008/layout/VerticalCurvedList" loCatId="hierarchy" qsTypeId="urn:microsoft.com/office/officeart/2005/8/quickstyle/simple1#2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7F32A40-2F3B-4C89-9A70-773CE555C4EE}">
      <dgm:prSet phldrT="[文本]" custT="1"/>
      <dgm:spPr>
        <a:solidFill>
          <a:schemeClr val="accent2"/>
        </a:solidFill>
      </dgm:spPr>
      <dgm:t>
        <a:bodyPr/>
        <a:lstStyle/>
        <a:p>
          <a:endParaRPr lang="zh-CN" altLang="en-US" sz="2400" b="1" dirty="0"/>
        </a:p>
      </dgm:t>
    </dgm:pt>
    <dgm:pt modelId="{5ABAD253-DAD9-4DA4-A026-DDE91CFBDC9B}" type="parTrans" cxnId="{08A272F7-B78B-4B99-993E-4272DD91B2A2}">
      <dgm:prSet/>
      <dgm:spPr/>
      <dgm:t>
        <a:bodyPr/>
        <a:lstStyle/>
        <a:p>
          <a:endParaRPr lang="zh-CN" altLang="en-US"/>
        </a:p>
      </dgm:t>
    </dgm:pt>
    <dgm:pt modelId="{E7530FF0-1FC1-403F-A363-7240EF568BE2}" type="sibTrans" cxnId="{08A272F7-B78B-4B99-993E-4272DD91B2A2}">
      <dgm:prSet/>
      <dgm:spPr>
        <a:ln>
          <a:solidFill>
            <a:schemeClr val="accent2"/>
          </a:solidFill>
        </a:ln>
      </dgm:spPr>
      <dgm:t>
        <a:bodyPr/>
        <a:lstStyle/>
        <a:p>
          <a:endParaRPr lang="zh-CN" altLang="en-US"/>
        </a:p>
      </dgm:t>
    </dgm:pt>
    <dgm:pt modelId="{B8553D5F-C7D9-8341-9FA8-BFE1F0C164B8}">
      <dgm:prSet/>
      <dgm:spPr>
        <a:solidFill>
          <a:schemeClr val="accent4"/>
        </a:solidFill>
      </dgm:spPr>
      <dgm:t>
        <a:bodyPr/>
        <a:lstStyle/>
        <a:p>
          <a:endParaRPr lang="zh-CN" altLang="en-US" dirty="0"/>
        </a:p>
      </dgm:t>
    </dgm:pt>
    <dgm:pt modelId="{C6601F7A-042A-0446-886E-C29D54FEDD7B}" type="parTrans" cxnId="{B72A3ECE-6FDC-2943-9B39-8DDD99634599}">
      <dgm:prSet/>
      <dgm:spPr/>
      <dgm:t>
        <a:bodyPr/>
        <a:lstStyle/>
        <a:p>
          <a:endParaRPr lang="zh-CN" altLang="en-US"/>
        </a:p>
      </dgm:t>
    </dgm:pt>
    <dgm:pt modelId="{74CDB21C-32A4-7D4F-ADE1-A16343088D6D}" type="sibTrans" cxnId="{B72A3ECE-6FDC-2943-9B39-8DDD99634599}">
      <dgm:prSet/>
      <dgm:spPr/>
      <dgm:t>
        <a:bodyPr/>
        <a:lstStyle/>
        <a:p>
          <a:endParaRPr lang="zh-CN" altLang="en-US"/>
        </a:p>
      </dgm:t>
    </dgm:pt>
    <dgm:pt modelId="{BEE1DB8A-2817-2B46-996B-9919061F4A09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endParaRPr lang="zh-CN" altLang="en-US" dirty="0"/>
        </a:p>
      </dgm:t>
    </dgm:pt>
    <dgm:pt modelId="{B046F125-6982-D24E-8DD1-0E32988E9293}" type="parTrans" cxnId="{197F5331-492B-134E-98E8-F0FD27A756FF}">
      <dgm:prSet/>
      <dgm:spPr/>
      <dgm:t>
        <a:bodyPr/>
        <a:lstStyle/>
        <a:p>
          <a:endParaRPr lang="zh-CN" altLang="en-US"/>
        </a:p>
      </dgm:t>
    </dgm:pt>
    <dgm:pt modelId="{AA462598-41BA-0743-A6BB-B7E8E250AAF5}" type="sibTrans" cxnId="{197F5331-492B-134E-98E8-F0FD27A756FF}">
      <dgm:prSet/>
      <dgm:spPr/>
      <dgm:t>
        <a:bodyPr/>
        <a:lstStyle/>
        <a:p>
          <a:endParaRPr lang="zh-CN" altLang="en-US"/>
        </a:p>
      </dgm:t>
    </dgm:pt>
    <dgm:pt modelId="{0B3517BA-6B51-954A-A385-F29CCB461706}" type="pres">
      <dgm:prSet presAssocID="{72A3EB46-B2AD-4719-99D7-7D4312A4682E}" presName="Name0" presStyleCnt="0">
        <dgm:presLayoutVars>
          <dgm:chMax val="7"/>
          <dgm:chPref val="7"/>
          <dgm:dir/>
        </dgm:presLayoutVars>
      </dgm:prSet>
      <dgm:spPr/>
    </dgm:pt>
    <dgm:pt modelId="{881AA7E4-BD1A-4E4B-A7DD-D6F98BC0928F}" type="pres">
      <dgm:prSet presAssocID="{72A3EB46-B2AD-4719-99D7-7D4312A4682E}" presName="Name1" presStyleCnt="0"/>
      <dgm:spPr/>
    </dgm:pt>
    <dgm:pt modelId="{86E730F6-72D5-5941-82AD-9B1E9984B650}" type="pres">
      <dgm:prSet presAssocID="{72A3EB46-B2AD-4719-99D7-7D4312A4682E}" presName="cycle" presStyleCnt="0"/>
      <dgm:spPr/>
    </dgm:pt>
    <dgm:pt modelId="{6DD90744-2354-A340-9016-4B63F6D6E994}" type="pres">
      <dgm:prSet presAssocID="{72A3EB46-B2AD-4719-99D7-7D4312A4682E}" presName="srcNode" presStyleLbl="node1" presStyleIdx="0" presStyleCnt="3"/>
      <dgm:spPr/>
    </dgm:pt>
    <dgm:pt modelId="{F7C3DD26-BFD2-BF45-A4AE-CF3DC32280CE}" type="pres">
      <dgm:prSet presAssocID="{72A3EB46-B2AD-4719-99D7-7D4312A4682E}" presName="conn" presStyleLbl="parChTrans1D2" presStyleIdx="0" presStyleCnt="1"/>
      <dgm:spPr/>
    </dgm:pt>
    <dgm:pt modelId="{274A90D5-BF37-2245-BCE2-B8D26F797859}" type="pres">
      <dgm:prSet presAssocID="{72A3EB46-B2AD-4719-99D7-7D4312A4682E}" presName="extraNode" presStyleLbl="node1" presStyleIdx="0" presStyleCnt="3"/>
      <dgm:spPr/>
    </dgm:pt>
    <dgm:pt modelId="{B706902C-B889-EC4F-8DB4-969320F5D558}" type="pres">
      <dgm:prSet presAssocID="{72A3EB46-B2AD-4719-99D7-7D4312A4682E}" presName="dstNode" presStyleLbl="node1" presStyleIdx="0" presStyleCnt="3"/>
      <dgm:spPr/>
    </dgm:pt>
    <dgm:pt modelId="{2F69EFC2-D4BD-6F4D-843F-7F7D002F5673}" type="pres">
      <dgm:prSet presAssocID="{67F32A40-2F3B-4C89-9A70-773CE555C4EE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F09338F0-9874-1844-BEAF-1816F34F99F5}" type="pres">
      <dgm:prSet presAssocID="{67F32A40-2F3B-4C89-9A70-773CE555C4EE}" presName="accent_1" presStyleCnt="0"/>
      <dgm:spPr/>
    </dgm:pt>
    <dgm:pt modelId="{15B87B4D-192C-B449-96A3-1ADFDB597DD0}" type="pres">
      <dgm:prSet presAssocID="{67F32A40-2F3B-4C89-9A70-773CE555C4EE}" presName="accentRepeatNode" presStyleLbl="solidFgAcc1" presStyleIdx="0" presStyleCnt="3"/>
      <dgm:spPr/>
    </dgm:pt>
    <dgm:pt modelId="{701F281E-9E51-6D49-8198-8EC166EF1A8A}" type="pres">
      <dgm:prSet presAssocID="{B8553D5F-C7D9-8341-9FA8-BFE1F0C164B8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9BE80C41-4623-7B4E-B37E-577FB5D69F97}" type="pres">
      <dgm:prSet presAssocID="{B8553D5F-C7D9-8341-9FA8-BFE1F0C164B8}" presName="accent_2" presStyleCnt="0"/>
      <dgm:spPr/>
    </dgm:pt>
    <dgm:pt modelId="{65F3CE8B-FF36-2343-87CD-F2125C85B1EB}" type="pres">
      <dgm:prSet presAssocID="{B8553D5F-C7D9-8341-9FA8-BFE1F0C164B8}" presName="accentRepeatNode" presStyleLbl="solidFgAcc1" presStyleIdx="1" presStyleCnt="3"/>
      <dgm:spPr>
        <a:ln>
          <a:solidFill>
            <a:schemeClr val="accent4"/>
          </a:solidFill>
        </a:ln>
      </dgm:spPr>
    </dgm:pt>
    <dgm:pt modelId="{2ECDE08D-85A1-D042-A2DD-8C3817F20FA5}" type="pres">
      <dgm:prSet presAssocID="{BEE1DB8A-2817-2B46-996B-9919061F4A09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CFCA97FD-2FBB-EF46-BB0A-FDB0853C15C9}" type="pres">
      <dgm:prSet presAssocID="{BEE1DB8A-2817-2B46-996B-9919061F4A09}" presName="accent_3" presStyleCnt="0"/>
      <dgm:spPr/>
    </dgm:pt>
    <dgm:pt modelId="{884BD42F-7956-4142-9C55-E24B481437BC}" type="pres">
      <dgm:prSet presAssocID="{BEE1DB8A-2817-2B46-996B-9919061F4A09}" presName="accentRepeatNode" presStyleLbl="solidFgAcc1" presStyleIdx="2" presStyleCnt="3"/>
      <dgm:spPr>
        <a:ln>
          <a:solidFill>
            <a:schemeClr val="accent4">
              <a:lumMod val="40000"/>
              <a:lumOff val="60000"/>
            </a:schemeClr>
          </a:solidFill>
        </a:ln>
      </dgm:spPr>
    </dgm:pt>
  </dgm:ptLst>
  <dgm:cxnLst>
    <dgm:cxn modelId="{258B3E1D-38E1-F64F-947E-17FD5B45AC35}" type="presOf" srcId="{67F32A40-2F3B-4C89-9A70-773CE555C4EE}" destId="{2F69EFC2-D4BD-6F4D-843F-7F7D002F5673}" srcOrd="0" destOrd="0" presId="urn:microsoft.com/office/officeart/2008/layout/VerticalCurvedList"/>
    <dgm:cxn modelId="{197F5331-492B-134E-98E8-F0FD27A756FF}" srcId="{72A3EB46-B2AD-4719-99D7-7D4312A4682E}" destId="{BEE1DB8A-2817-2B46-996B-9919061F4A09}" srcOrd="2" destOrd="0" parTransId="{B046F125-6982-D24E-8DD1-0E32988E9293}" sibTransId="{AA462598-41BA-0743-A6BB-B7E8E250AAF5}"/>
    <dgm:cxn modelId="{652B793B-9FFE-8B4A-ACE1-3E09194D30D3}" type="presOf" srcId="{E7530FF0-1FC1-403F-A363-7240EF568BE2}" destId="{F7C3DD26-BFD2-BF45-A4AE-CF3DC32280CE}" srcOrd="0" destOrd="0" presId="urn:microsoft.com/office/officeart/2008/layout/VerticalCurvedList"/>
    <dgm:cxn modelId="{9B09A367-2FFB-AC42-8693-E0D9E32B8DFF}" type="presOf" srcId="{BEE1DB8A-2817-2B46-996B-9919061F4A09}" destId="{2ECDE08D-85A1-D042-A2DD-8C3817F20FA5}" srcOrd="0" destOrd="0" presId="urn:microsoft.com/office/officeart/2008/layout/VerticalCurvedList"/>
    <dgm:cxn modelId="{2BE2494A-C172-D143-95E4-5870BAF67C2E}" type="presOf" srcId="{72A3EB46-B2AD-4719-99D7-7D4312A4682E}" destId="{0B3517BA-6B51-954A-A385-F29CCB461706}" srcOrd="0" destOrd="0" presId="urn:microsoft.com/office/officeart/2008/layout/VerticalCurvedList"/>
    <dgm:cxn modelId="{B72A3ECE-6FDC-2943-9B39-8DDD99634599}" srcId="{72A3EB46-B2AD-4719-99D7-7D4312A4682E}" destId="{B8553D5F-C7D9-8341-9FA8-BFE1F0C164B8}" srcOrd="1" destOrd="0" parTransId="{C6601F7A-042A-0446-886E-C29D54FEDD7B}" sibTransId="{74CDB21C-32A4-7D4F-ADE1-A16343088D6D}"/>
    <dgm:cxn modelId="{99100DDF-9085-5549-9383-845C13B8BA5E}" type="presOf" srcId="{B8553D5F-C7D9-8341-9FA8-BFE1F0C164B8}" destId="{701F281E-9E51-6D49-8198-8EC166EF1A8A}" srcOrd="0" destOrd="0" presId="urn:microsoft.com/office/officeart/2008/layout/VerticalCurvedList"/>
    <dgm:cxn modelId="{08A272F7-B78B-4B99-993E-4272DD91B2A2}" srcId="{72A3EB46-B2AD-4719-99D7-7D4312A4682E}" destId="{67F32A40-2F3B-4C89-9A70-773CE555C4EE}" srcOrd="0" destOrd="0" parTransId="{5ABAD253-DAD9-4DA4-A026-DDE91CFBDC9B}" sibTransId="{E7530FF0-1FC1-403F-A363-7240EF568BE2}"/>
    <dgm:cxn modelId="{BAB6124A-0A6A-2443-9C01-80A4E26B9684}" type="presParOf" srcId="{0B3517BA-6B51-954A-A385-F29CCB461706}" destId="{881AA7E4-BD1A-4E4B-A7DD-D6F98BC0928F}" srcOrd="0" destOrd="0" presId="urn:microsoft.com/office/officeart/2008/layout/VerticalCurvedList"/>
    <dgm:cxn modelId="{00059AF2-6E59-7F43-842D-AB1FF0963F75}" type="presParOf" srcId="{881AA7E4-BD1A-4E4B-A7DD-D6F98BC0928F}" destId="{86E730F6-72D5-5941-82AD-9B1E9984B650}" srcOrd="0" destOrd="0" presId="urn:microsoft.com/office/officeart/2008/layout/VerticalCurvedList"/>
    <dgm:cxn modelId="{D4B8B0A2-0CD1-2E42-9E70-CF82FA072E21}" type="presParOf" srcId="{86E730F6-72D5-5941-82AD-9B1E9984B650}" destId="{6DD90744-2354-A340-9016-4B63F6D6E994}" srcOrd="0" destOrd="0" presId="urn:microsoft.com/office/officeart/2008/layout/VerticalCurvedList"/>
    <dgm:cxn modelId="{317C6EB5-CC35-EB4E-BB94-5ECBFCBE30B0}" type="presParOf" srcId="{86E730F6-72D5-5941-82AD-9B1E9984B650}" destId="{F7C3DD26-BFD2-BF45-A4AE-CF3DC32280CE}" srcOrd="1" destOrd="0" presId="urn:microsoft.com/office/officeart/2008/layout/VerticalCurvedList"/>
    <dgm:cxn modelId="{C5F3E8A9-C730-2541-9AAF-8D31CBF53DE6}" type="presParOf" srcId="{86E730F6-72D5-5941-82AD-9B1E9984B650}" destId="{274A90D5-BF37-2245-BCE2-B8D26F797859}" srcOrd="2" destOrd="0" presId="urn:microsoft.com/office/officeart/2008/layout/VerticalCurvedList"/>
    <dgm:cxn modelId="{5907B532-DE2A-6742-8AF4-92A898514A97}" type="presParOf" srcId="{86E730F6-72D5-5941-82AD-9B1E9984B650}" destId="{B706902C-B889-EC4F-8DB4-969320F5D558}" srcOrd="3" destOrd="0" presId="urn:microsoft.com/office/officeart/2008/layout/VerticalCurvedList"/>
    <dgm:cxn modelId="{F7D986D3-2DBF-9E4B-A2CD-F27756C4D3DF}" type="presParOf" srcId="{881AA7E4-BD1A-4E4B-A7DD-D6F98BC0928F}" destId="{2F69EFC2-D4BD-6F4D-843F-7F7D002F5673}" srcOrd="1" destOrd="0" presId="urn:microsoft.com/office/officeart/2008/layout/VerticalCurvedList"/>
    <dgm:cxn modelId="{37B48E5B-C6B0-6C4F-8360-EEFD553C0E34}" type="presParOf" srcId="{881AA7E4-BD1A-4E4B-A7DD-D6F98BC0928F}" destId="{F09338F0-9874-1844-BEAF-1816F34F99F5}" srcOrd="2" destOrd="0" presId="urn:microsoft.com/office/officeart/2008/layout/VerticalCurvedList"/>
    <dgm:cxn modelId="{5586D64F-E2A6-8343-8F6F-F9F3B65158A5}" type="presParOf" srcId="{F09338F0-9874-1844-BEAF-1816F34F99F5}" destId="{15B87B4D-192C-B449-96A3-1ADFDB597DD0}" srcOrd="0" destOrd="0" presId="urn:microsoft.com/office/officeart/2008/layout/VerticalCurvedList"/>
    <dgm:cxn modelId="{0C2F0A33-ED4E-A14B-BB38-3EDC0D03F0BC}" type="presParOf" srcId="{881AA7E4-BD1A-4E4B-A7DD-D6F98BC0928F}" destId="{701F281E-9E51-6D49-8198-8EC166EF1A8A}" srcOrd="3" destOrd="0" presId="urn:microsoft.com/office/officeart/2008/layout/VerticalCurvedList"/>
    <dgm:cxn modelId="{1680CDC8-92B9-1B45-8635-D6ED03DC7150}" type="presParOf" srcId="{881AA7E4-BD1A-4E4B-A7DD-D6F98BC0928F}" destId="{9BE80C41-4623-7B4E-B37E-577FB5D69F97}" srcOrd="4" destOrd="0" presId="urn:microsoft.com/office/officeart/2008/layout/VerticalCurvedList"/>
    <dgm:cxn modelId="{77F58FCE-B0A7-E641-9906-8708DD7C87AB}" type="presParOf" srcId="{9BE80C41-4623-7B4E-B37E-577FB5D69F97}" destId="{65F3CE8B-FF36-2343-87CD-F2125C85B1EB}" srcOrd="0" destOrd="0" presId="urn:microsoft.com/office/officeart/2008/layout/VerticalCurvedList"/>
    <dgm:cxn modelId="{E938918C-33E1-0C43-ACDD-FDD975A6F584}" type="presParOf" srcId="{881AA7E4-BD1A-4E4B-A7DD-D6F98BC0928F}" destId="{2ECDE08D-85A1-D042-A2DD-8C3817F20FA5}" srcOrd="5" destOrd="0" presId="urn:microsoft.com/office/officeart/2008/layout/VerticalCurvedList"/>
    <dgm:cxn modelId="{317AB1FA-8B08-4041-9F70-82B7A3AAF2F0}" type="presParOf" srcId="{881AA7E4-BD1A-4E4B-A7DD-D6F98BC0928F}" destId="{CFCA97FD-2FBB-EF46-BB0A-FDB0853C15C9}" srcOrd="6" destOrd="0" presId="urn:microsoft.com/office/officeart/2008/layout/VerticalCurvedList"/>
    <dgm:cxn modelId="{E6D660A8-A9B0-504E-9057-06B938463D86}" type="presParOf" srcId="{CFCA97FD-2FBB-EF46-BB0A-FDB0853C15C9}" destId="{884BD42F-7956-4142-9C55-E24B481437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A3EB46-B2AD-4719-99D7-7D4312A4682E}" type="doc">
      <dgm:prSet loTypeId="urn:microsoft.com/office/officeart/2008/layout/VerticalCurvedList" loCatId="hierarchy" qsTypeId="urn:microsoft.com/office/officeart/2005/8/quickstyle/simple1#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8360AF6-51DF-48B8-B76C-8E9AE8D4A4DE}">
      <dgm:prSet phldrT="[文本]"/>
      <dgm:spPr/>
      <dgm:t>
        <a:bodyPr/>
        <a:lstStyle/>
        <a:p>
          <a:endParaRPr lang="zh-CN" altLang="en-US" b="1" dirty="0"/>
        </a:p>
      </dgm:t>
    </dgm:pt>
    <dgm:pt modelId="{C67ADB19-39C6-4749-A9A1-068DD32AAF49}" type="parTrans" cxnId="{45CEF7CD-0764-4EBB-B1B1-9A6D2E2C930A}">
      <dgm:prSet/>
      <dgm:spPr/>
      <dgm:t>
        <a:bodyPr/>
        <a:lstStyle/>
        <a:p>
          <a:endParaRPr lang="zh-CN" altLang="en-US"/>
        </a:p>
      </dgm:t>
    </dgm:pt>
    <dgm:pt modelId="{D38B3385-B15F-4FD6-BCDE-7BAD7FC9E151}" type="sibTrans" cxnId="{45CEF7CD-0764-4EBB-B1B1-9A6D2E2C930A}">
      <dgm:prSet/>
      <dgm:spPr/>
      <dgm:t>
        <a:bodyPr/>
        <a:lstStyle/>
        <a:p>
          <a:endParaRPr lang="zh-CN" altLang="en-US"/>
        </a:p>
      </dgm:t>
    </dgm:pt>
    <dgm:pt modelId="{6FE18F8A-75D1-4EF7-A020-E6765CE97DDD}">
      <dgm:prSet phldrT="[文本]" custT="1"/>
      <dgm:spPr/>
      <dgm:t>
        <a:bodyPr/>
        <a:lstStyle/>
        <a:p>
          <a:endParaRPr lang="zh-CN" altLang="en-US" sz="2000" b="1" dirty="0"/>
        </a:p>
      </dgm:t>
    </dgm:pt>
    <dgm:pt modelId="{ACD67A8F-1CE4-4B65-807E-2CD4CFC60287}" type="parTrans" cxnId="{BBBECA3D-5D3E-435A-9637-820195211AA2}">
      <dgm:prSet/>
      <dgm:spPr/>
      <dgm:t>
        <a:bodyPr/>
        <a:lstStyle/>
        <a:p>
          <a:endParaRPr lang="zh-CN" altLang="en-US"/>
        </a:p>
      </dgm:t>
    </dgm:pt>
    <dgm:pt modelId="{037C5024-BAB0-4DBC-8806-88B1710956AF}" type="sibTrans" cxnId="{BBBECA3D-5D3E-435A-9637-820195211AA2}">
      <dgm:prSet/>
      <dgm:spPr/>
      <dgm:t>
        <a:bodyPr/>
        <a:lstStyle/>
        <a:p>
          <a:endParaRPr lang="zh-CN" altLang="en-US"/>
        </a:p>
      </dgm:t>
    </dgm:pt>
    <dgm:pt modelId="{E0D50784-892B-44B7-95B7-4D606647F225}">
      <dgm:prSet custT="1"/>
      <dgm:spPr/>
      <dgm:t>
        <a:bodyPr/>
        <a:lstStyle/>
        <a:p>
          <a:endParaRPr lang="en-US" altLang="zh-CN" sz="1800" b="1" dirty="0"/>
        </a:p>
      </dgm:t>
    </dgm:pt>
    <dgm:pt modelId="{E822D99A-3A80-45C0-8FB6-E7C27539D5FE}" type="parTrans" cxnId="{148B63B8-959F-4610-8097-B5E2BD05C7AA}">
      <dgm:prSet/>
      <dgm:spPr/>
      <dgm:t>
        <a:bodyPr/>
        <a:lstStyle/>
        <a:p>
          <a:endParaRPr lang="zh-CN" altLang="en-US"/>
        </a:p>
      </dgm:t>
    </dgm:pt>
    <dgm:pt modelId="{43158349-DE02-4D48-A41A-F620D543F700}" type="sibTrans" cxnId="{148B63B8-959F-4610-8097-B5E2BD05C7AA}">
      <dgm:prSet/>
      <dgm:spPr/>
      <dgm:t>
        <a:bodyPr/>
        <a:lstStyle/>
        <a:p>
          <a:endParaRPr lang="zh-CN" altLang="en-US"/>
        </a:p>
      </dgm:t>
    </dgm:pt>
    <dgm:pt modelId="{23BF0BDB-9431-D34A-BFCB-E931CA3CBD19}" type="pres">
      <dgm:prSet presAssocID="{72A3EB46-B2AD-4719-99D7-7D4312A4682E}" presName="Name0" presStyleCnt="0">
        <dgm:presLayoutVars>
          <dgm:chMax val="7"/>
          <dgm:chPref val="7"/>
          <dgm:dir val="rev"/>
        </dgm:presLayoutVars>
      </dgm:prSet>
      <dgm:spPr/>
    </dgm:pt>
    <dgm:pt modelId="{E15E1E03-B813-924C-BB64-04CA962C775E}" type="pres">
      <dgm:prSet presAssocID="{72A3EB46-B2AD-4719-99D7-7D4312A4682E}" presName="Name1" presStyleCnt="0"/>
      <dgm:spPr/>
    </dgm:pt>
    <dgm:pt modelId="{000356CE-B3B9-1E45-9658-B049AD6895A2}" type="pres">
      <dgm:prSet presAssocID="{72A3EB46-B2AD-4719-99D7-7D4312A4682E}" presName="cycle" presStyleCnt="0"/>
      <dgm:spPr/>
    </dgm:pt>
    <dgm:pt modelId="{885A53E8-EBB9-B64F-BD49-5FCC57394822}" type="pres">
      <dgm:prSet presAssocID="{72A3EB46-B2AD-4719-99D7-7D4312A4682E}" presName="srcNode" presStyleLbl="node1" presStyleIdx="0" presStyleCnt="3"/>
      <dgm:spPr/>
    </dgm:pt>
    <dgm:pt modelId="{B20023F4-6FC9-0146-AF1C-969D671BC2BD}" type="pres">
      <dgm:prSet presAssocID="{72A3EB46-B2AD-4719-99D7-7D4312A4682E}" presName="conn" presStyleLbl="parChTrans1D2" presStyleIdx="0" presStyleCnt="1"/>
      <dgm:spPr/>
    </dgm:pt>
    <dgm:pt modelId="{911A6E78-3E05-4649-B2F6-B132B2B5F69C}" type="pres">
      <dgm:prSet presAssocID="{72A3EB46-B2AD-4719-99D7-7D4312A4682E}" presName="extraNode" presStyleLbl="node1" presStyleIdx="0" presStyleCnt="3"/>
      <dgm:spPr/>
    </dgm:pt>
    <dgm:pt modelId="{209AF3F9-1A26-1547-AE6B-CAF71337F25C}" type="pres">
      <dgm:prSet presAssocID="{72A3EB46-B2AD-4719-99D7-7D4312A4682E}" presName="dstNode" presStyleLbl="node1" presStyleIdx="0" presStyleCnt="3"/>
      <dgm:spPr/>
    </dgm:pt>
    <dgm:pt modelId="{F460AB5D-5D02-F048-9FEB-CC44CCF4D937}" type="pres">
      <dgm:prSet presAssocID="{58360AF6-51DF-48B8-B76C-8E9AE8D4A4DE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7AA340B0-F651-0041-816B-D4F5348ADE2A}" type="pres">
      <dgm:prSet presAssocID="{58360AF6-51DF-48B8-B76C-8E9AE8D4A4DE}" presName="accent_1" presStyleCnt="0"/>
      <dgm:spPr/>
    </dgm:pt>
    <dgm:pt modelId="{E0211BF3-6492-2548-AE30-F921BA948825}" type="pres">
      <dgm:prSet presAssocID="{58360AF6-51DF-48B8-B76C-8E9AE8D4A4DE}" presName="accentRepeatNode" presStyleLbl="solidFgAcc1" presStyleIdx="0" presStyleCnt="3"/>
      <dgm:spPr/>
    </dgm:pt>
    <dgm:pt modelId="{118563C6-EC0F-9444-BC47-A93FA6D8948D}" type="pres">
      <dgm:prSet presAssocID="{6FE18F8A-75D1-4EF7-A020-E6765CE97DDD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6DAD8E70-3F73-2142-8640-9AE16AEE6A59}" type="pres">
      <dgm:prSet presAssocID="{6FE18F8A-75D1-4EF7-A020-E6765CE97DDD}" presName="accent_2" presStyleCnt="0"/>
      <dgm:spPr/>
    </dgm:pt>
    <dgm:pt modelId="{E6C25F6F-4A9B-A44D-B999-416B113377E2}" type="pres">
      <dgm:prSet presAssocID="{6FE18F8A-75D1-4EF7-A020-E6765CE97DDD}" presName="accentRepeatNode" presStyleLbl="solidFgAcc1" presStyleIdx="1" presStyleCnt="3"/>
      <dgm:spPr/>
    </dgm:pt>
    <dgm:pt modelId="{DC590641-8B85-D44A-87FD-813890CC457D}" type="pres">
      <dgm:prSet presAssocID="{E0D50784-892B-44B7-95B7-4D606647F225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C3421A3A-5A59-F74D-9E3D-89BDAD41D734}" type="pres">
      <dgm:prSet presAssocID="{E0D50784-892B-44B7-95B7-4D606647F225}" presName="accent_3" presStyleCnt="0"/>
      <dgm:spPr/>
    </dgm:pt>
    <dgm:pt modelId="{5A476105-E54E-6A41-9F22-46D19C2F1B48}" type="pres">
      <dgm:prSet presAssocID="{E0D50784-892B-44B7-95B7-4D606647F225}" presName="accentRepeatNode" presStyleLbl="solidFgAcc1" presStyleIdx="2" presStyleCnt="3"/>
      <dgm:spPr/>
    </dgm:pt>
  </dgm:ptLst>
  <dgm:cxnLst>
    <dgm:cxn modelId="{047EE61C-F62B-B04D-B0CD-909A810923AE}" type="presOf" srcId="{72A3EB46-B2AD-4719-99D7-7D4312A4682E}" destId="{23BF0BDB-9431-D34A-BFCB-E931CA3CBD19}" srcOrd="0" destOrd="0" presId="urn:microsoft.com/office/officeart/2008/layout/VerticalCurvedList"/>
    <dgm:cxn modelId="{BBBECA3D-5D3E-435A-9637-820195211AA2}" srcId="{72A3EB46-B2AD-4719-99D7-7D4312A4682E}" destId="{6FE18F8A-75D1-4EF7-A020-E6765CE97DDD}" srcOrd="1" destOrd="0" parTransId="{ACD67A8F-1CE4-4B65-807E-2CD4CFC60287}" sibTransId="{037C5024-BAB0-4DBC-8806-88B1710956AF}"/>
    <dgm:cxn modelId="{AE4C807D-5347-BE48-B26D-AFC520C34267}" type="presOf" srcId="{D38B3385-B15F-4FD6-BCDE-7BAD7FC9E151}" destId="{B20023F4-6FC9-0146-AF1C-969D671BC2BD}" srcOrd="0" destOrd="0" presId="urn:microsoft.com/office/officeart/2008/layout/VerticalCurvedList"/>
    <dgm:cxn modelId="{AD463984-512D-A64A-9AFC-B79AA41498AD}" type="presOf" srcId="{6FE18F8A-75D1-4EF7-A020-E6765CE97DDD}" destId="{118563C6-EC0F-9444-BC47-A93FA6D8948D}" srcOrd="0" destOrd="0" presId="urn:microsoft.com/office/officeart/2008/layout/VerticalCurvedList"/>
    <dgm:cxn modelId="{148B63B8-959F-4610-8097-B5E2BD05C7AA}" srcId="{72A3EB46-B2AD-4719-99D7-7D4312A4682E}" destId="{E0D50784-892B-44B7-95B7-4D606647F225}" srcOrd="2" destOrd="0" parTransId="{E822D99A-3A80-45C0-8FB6-E7C27539D5FE}" sibTransId="{43158349-DE02-4D48-A41A-F620D543F700}"/>
    <dgm:cxn modelId="{45CEF7CD-0764-4EBB-B1B1-9A6D2E2C930A}" srcId="{72A3EB46-B2AD-4719-99D7-7D4312A4682E}" destId="{58360AF6-51DF-48B8-B76C-8E9AE8D4A4DE}" srcOrd="0" destOrd="0" parTransId="{C67ADB19-39C6-4749-A9A1-068DD32AAF49}" sibTransId="{D38B3385-B15F-4FD6-BCDE-7BAD7FC9E151}"/>
    <dgm:cxn modelId="{010B01E4-72C2-C14D-BC19-04056ABC0E18}" type="presOf" srcId="{E0D50784-892B-44B7-95B7-4D606647F225}" destId="{DC590641-8B85-D44A-87FD-813890CC457D}" srcOrd="0" destOrd="0" presId="urn:microsoft.com/office/officeart/2008/layout/VerticalCurvedList"/>
    <dgm:cxn modelId="{337FEBFB-0D9B-7140-837F-4630D713632D}" type="presOf" srcId="{58360AF6-51DF-48B8-B76C-8E9AE8D4A4DE}" destId="{F460AB5D-5D02-F048-9FEB-CC44CCF4D937}" srcOrd="0" destOrd="0" presId="urn:microsoft.com/office/officeart/2008/layout/VerticalCurvedList"/>
    <dgm:cxn modelId="{559D6498-74A2-DA44-B8A1-456E95A3F4E1}" type="presParOf" srcId="{23BF0BDB-9431-D34A-BFCB-E931CA3CBD19}" destId="{E15E1E03-B813-924C-BB64-04CA962C775E}" srcOrd="0" destOrd="0" presId="urn:microsoft.com/office/officeart/2008/layout/VerticalCurvedList"/>
    <dgm:cxn modelId="{21CA05D7-6199-2241-A84B-BE3565D8BDFD}" type="presParOf" srcId="{E15E1E03-B813-924C-BB64-04CA962C775E}" destId="{000356CE-B3B9-1E45-9658-B049AD6895A2}" srcOrd="0" destOrd="0" presId="urn:microsoft.com/office/officeart/2008/layout/VerticalCurvedList"/>
    <dgm:cxn modelId="{E34ED49C-2A19-D544-AF4B-43710286A5A7}" type="presParOf" srcId="{000356CE-B3B9-1E45-9658-B049AD6895A2}" destId="{885A53E8-EBB9-B64F-BD49-5FCC57394822}" srcOrd="0" destOrd="0" presId="urn:microsoft.com/office/officeart/2008/layout/VerticalCurvedList"/>
    <dgm:cxn modelId="{10B053AD-DEF6-2241-9BD4-757DEA41E0F7}" type="presParOf" srcId="{000356CE-B3B9-1E45-9658-B049AD6895A2}" destId="{B20023F4-6FC9-0146-AF1C-969D671BC2BD}" srcOrd="1" destOrd="0" presId="urn:microsoft.com/office/officeart/2008/layout/VerticalCurvedList"/>
    <dgm:cxn modelId="{256F3D66-7406-9749-898A-5A583630ECF9}" type="presParOf" srcId="{000356CE-B3B9-1E45-9658-B049AD6895A2}" destId="{911A6E78-3E05-4649-B2F6-B132B2B5F69C}" srcOrd="2" destOrd="0" presId="urn:microsoft.com/office/officeart/2008/layout/VerticalCurvedList"/>
    <dgm:cxn modelId="{4B7D7435-B55A-3442-ABE3-66BD716402C3}" type="presParOf" srcId="{000356CE-B3B9-1E45-9658-B049AD6895A2}" destId="{209AF3F9-1A26-1547-AE6B-CAF71337F25C}" srcOrd="3" destOrd="0" presId="urn:microsoft.com/office/officeart/2008/layout/VerticalCurvedList"/>
    <dgm:cxn modelId="{DCE0C027-F771-8742-B518-A81FEF61E894}" type="presParOf" srcId="{E15E1E03-B813-924C-BB64-04CA962C775E}" destId="{F460AB5D-5D02-F048-9FEB-CC44CCF4D937}" srcOrd="1" destOrd="0" presId="urn:microsoft.com/office/officeart/2008/layout/VerticalCurvedList"/>
    <dgm:cxn modelId="{5D708856-F742-D84D-B714-78518612FA5C}" type="presParOf" srcId="{E15E1E03-B813-924C-BB64-04CA962C775E}" destId="{7AA340B0-F651-0041-816B-D4F5348ADE2A}" srcOrd="2" destOrd="0" presId="urn:microsoft.com/office/officeart/2008/layout/VerticalCurvedList"/>
    <dgm:cxn modelId="{3613E1CE-DB9C-144D-A609-58BAC9AC2BA6}" type="presParOf" srcId="{7AA340B0-F651-0041-816B-D4F5348ADE2A}" destId="{E0211BF3-6492-2548-AE30-F921BA948825}" srcOrd="0" destOrd="0" presId="urn:microsoft.com/office/officeart/2008/layout/VerticalCurvedList"/>
    <dgm:cxn modelId="{E5918397-8080-BF48-8F6C-51EE8D2731AF}" type="presParOf" srcId="{E15E1E03-B813-924C-BB64-04CA962C775E}" destId="{118563C6-EC0F-9444-BC47-A93FA6D8948D}" srcOrd="3" destOrd="0" presId="urn:microsoft.com/office/officeart/2008/layout/VerticalCurvedList"/>
    <dgm:cxn modelId="{90AAAE5C-3E55-DA47-9723-CB41739DE000}" type="presParOf" srcId="{E15E1E03-B813-924C-BB64-04CA962C775E}" destId="{6DAD8E70-3F73-2142-8640-9AE16AEE6A59}" srcOrd="4" destOrd="0" presId="urn:microsoft.com/office/officeart/2008/layout/VerticalCurvedList"/>
    <dgm:cxn modelId="{B83EEBC5-48C3-F346-A634-45D98D513B83}" type="presParOf" srcId="{6DAD8E70-3F73-2142-8640-9AE16AEE6A59}" destId="{E6C25F6F-4A9B-A44D-B999-416B113377E2}" srcOrd="0" destOrd="0" presId="urn:microsoft.com/office/officeart/2008/layout/VerticalCurvedList"/>
    <dgm:cxn modelId="{9E042443-447E-394A-8154-CAC2A8715B4B}" type="presParOf" srcId="{E15E1E03-B813-924C-BB64-04CA962C775E}" destId="{DC590641-8B85-D44A-87FD-813890CC457D}" srcOrd="5" destOrd="0" presId="urn:microsoft.com/office/officeart/2008/layout/VerticalCurvedList"/>
    <dgm:cxn modelId="{BFF64E5F-B2CD-6E4F-8559-0155D346CB60}" type="presParOf" srcId="{E15E1E03-B813-924C-BB64-04CA962C775E}" destId="{C3421A3A-5A59-F74D-9E3D-89BDAD41D734}" srcOrd="6" destOrd="0" presId="urn:microsoft.com/office/officeart/2008/layout/VerticalCurvedList"/>
    <dgm:cxn modelId="{81808763-4DAA-304F-AB79-EA6E5B0E51B6}" type="presParOf" srcId="{C3421A3A-5A59-F74D-9E3D-89BDAD41D734}" destId="{5A476105-E54E-6A41-9F22-46D19C2F1B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7480A-C989-45F8-BDF1-0057D7B8C632}">
      <dsp:nvSpPr>
        <dsp:cNvPr id="0" name=""/>
        <dsp:cNvSpPr/>
      </dsp:nvSpPr>
      <dsp:spPr>
        <a:xfrm>
          <a:off x="7950175" y="3060591"/>
          <a:ext cx="1240637" cy="60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5333"/>
              </a:lnTo>
              <a:lnTo>
                <a:pt x="1240637" y="445333"/>
              </a:lnTo>
              <a:lnTo>
                <a:pt x="1240637" y="60321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70F07-6866-4E81-B5BD-DB838C957BA1}">
      <dsp:nvSpPr>
        <dsp:cNvPr id="0" name=""/>
        <dsp:cNvSpPr/>
      </dsp:nvSpPr>
      <dsp:spPr>
        <a:xfrm>
          <a:off x="5254564" y="1459713"/>
          <a:ext cx="2695610" cy="518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826"/>
              </a:lnTo>
              <a:lnTo>
                <a:pt x="2695610" y="360826"/>
              </a:lnTo>
              <a:lnTo>
                <a:pt x="2695610" y="51870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FF352B-81CC-4BAD-8D5D-590A7603F1C6}">
      <dsp:nvSpPr>
        <dsp:cNvPr id="0" name=""/>
        <dsp:cNvSpPr/>
      </dsp:nvSpPr>
      <dsp:spPr>
        <a:xfrm>
          <a:off x="2952405" y="2996159"/>
          <a:ext cx="4151981" cy="6599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083"/>
              </a:lnTo>
              <a:lnTo>
                <a:pt x="4151981" y="502083"/>
              </a:lnTo>
              <a:lnTo>
                <a:pt x="4151981" y="6599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6F83C-8824-4126-888C-9B4969F2E919}">
      <dsp:nvSpPr>
        <dsp:cNvPr id="0" name=""/>
        <dsp:cNvSpPr/>
      </dsp:nvSpPr>
      <dsp:spPr>
        <a:xfrm>
          <a:off x="2952405" y="2996159"/>
          <a:ext cx="2069053" cy="6599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2083"/>
              </a:lnTo>
              <a:lnTo>
                <a:pt x="2069053" y="502083"/>
              </a:lnTo>
              <a:lnTo>
                <a:pt x="2069053" y="6599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A9AAA-8444-4D67-9C01-7F8E975CDFED}">
      <dsp:nvSpPr>
        <dsp:cNvPr id="0" name=""/>
        <dsp:cNvSpPr/>
      </dsp:nvSpPr>
      <dsp:spPr>
        <a:xfrm>
          <a:off x="2892811" y="2996159"/>
          <a:ext cx="91440" cy="659959"/>
        </a:xfrm>
        <a:custGeom>
          <a:avLst/>
          <a:gdLst/>
          <a:ahLst/>
          <a:cxnLst/>
          <a:rect l="0" t="0" r="0" b="0"/>
          <a:pathLst>
            <a:path>
              <a:moveTo>
                <a:pt x="59594" y="0"/>
              </a:moveTo>
              <a:lnTo>
                <a:pt x="59594" y="502083"/>
              </a:lnTo>
              <a:lnTo>
                <a:pt x="45720" y="502083"/>
              </a:lnTo>
              <a:lnTo>
                <a:pt x="45720" y="6599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0B6D-438B-49CD-B9F9-C5C32DA0A332}">
      <dsp:nvSpPr>
        <dsp:cNvPr id="0" name=""/>
        <dsp:cNvSpPr/>
      </dsp:nvSpPr>
      <dsp:spPr>
        <a:xfrm>
          <a:off x="855604" y="2996159"/>
          <a:ext cx="2096801" cy="659959"/>
        </a:xfrm>
        <a:custGeom>
          <a:avLst/>
          <a:gdLst/>
          <a:ahLst/>
          <a:cxnLst/>
          <a:rect l="0" t="0" r="0" b="0"/>
          <a:pathLst>
            <a:path>
              <a:moveTo>
                <a:pt x="2096801" y="0"/>
              </a:moveTo>
              <a:lnTo>
                <a:pt x="2096801" y="502083"/>
              </a:lnTo>
              <a:lnTo>
                <a:pt x="0" y="502083"/>
              </a:lnTo>
              <a:lnTo>
                <a:pt x="0" y="65995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17429-6E3C-4DEF-A8AA-91F4F8BBA8B0}">
      <dsp:nvSpPr>
        <dsp:cNvPr id="0" name=""/>
        <dsp:cNvSpPr/>
      </dsp:nvSpPr>
      <dsp:spPr>
        <a:xfrm>
          <a:off x="2952405" y="1459713"/>
          <a:ext cx="2302158" cy="454270"/>
        </a:xfrm>
        <a:custGeom>
          <a:avLst/>
          <a:gdLst/>
          <a:ahLst/>
          <a:cxnLst/>
          <a:rect l="0" t="0" r="0" b="0"/>
          <a:pathLst>
            <a:path>
              <a:moveTo>
                <a:pt x="2302158" y="0"/>
              </a:moveTo>
              <a:lnTo>
                <a:pt x="2302158" y="296394"/>
              </a:lnTo>
              <a:lnTo>
                <a:pt x="0" y="296394"/>
              </a:lnTo>
              <a:lnTo>
                <a:pt x="0" y="45427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304E6-7286-41DD-84CD-2D5FAFEAFCA5}">
      <dsp:nvSpPr>
        <dsp:cNvPr id="0" name=""/>
        <dsp:cNvSpPr/>
      </dsp:nvSpPr>
      <dsp:spPr>
        <a:xfrm>
          <a:off x="4402457" y="377537"/>
          <a:ext cx="1704213" cy="10821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A2300-E5DB-4D72-9699-04108A5A5CCE}">
      <dsp:nvSpPr>
        <dsp:cNvPr id="0" name=""/>
        <dsp:cNvSpPr/>
      </dsp:nvSpPr>
      <dsp:spPr bwMode="white">
        <a:xfrm>
          <a:off x="4591814" y="557426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教学调研双线并行</a:t>
          </a:r>
        </a:p>
      </dsp:txBody>
      <dsp:txXfrm>
        <a:off x="4623510" y="589122"/>
        <a:ext cx="1640821" cy="1018783"/>
      </dsp:txXfrm>
    </dsp:sp>
    <dsp:sp modelId="{22548229-6A62-41EF-B226-245F71F87DDF}">
      <dsp:nvSpPr>
        <dsp:cNvPr id="0" name=""/>
        <dsp:cNvSpPr/>
      </dsp:nvSpPr>
      <dsp:spPr>
        <a:xfrm>
          <a:off x="2109127" y="1913983"/>
          <a:ext cx="1686557" cy="108217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65F1F-6089-4168-8E03-2EB2455575A4}">
      <dsp:nvSpPr>
        <dsp:cNvPr id="0" name=""/>
        <dsp:cNvSpPr/>
      </dsp:nvSpPr>
      <dsp:spPr bwMode="white">
        <a:xfrm>
          <a:off x="2298484" y="2093872"/>
          <a:ext cx="1686557" cy="1082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问卷调查与</a:t>
          </a:r>
          <a:endParaRPr lang="en-US" altLang="zh-CN" sz="1700" b="0" kern="120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实地访谈并重</a:t>
          </a:r>
        </a:p>
      </dsp:txBody>
      <dsp:txXfrm>
        <a:off x="2330180" y="2125568"/>
        <a:ext cx="1623165" cy="1018783"/>
      </dsp:txXfrm>
    </dsp:sp>
    <dsp:sp modelId="{C9F65EEA-C82E-4A20-B392-BB231F99DE12}">
      <dsp:nvSpPr>
        <dsp:cNvPr id="0" name=""/>
        <dsp:cNvSpPr/>
      </dsp:nvSpPr>
      <dsp:spPr>
        <a:xfrm>
          <a:off x="3497" y="3656118"/>
          <a:ext cx="1704213" cy="10821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76770-867C-4C7C-BCDA-714F1C7BD766}">
      <dsp:nvSpPr>
        <dsp:cNvPr id="0" name=""/>
        <dsp:cNvSpPr/>
      </dsp:nvSpPr>
      <dsp:spPr bwMode="white">
        <a:xfrm>
          <a:off x="192854" y="3836008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317</a:t>
          </a: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份问卷</a:t>
          </a:r>
        </a:p>
      </dsp:txBody>
      <dsp:txXfrm>
        <a:off x="224550" y="3867704"/>
        <a:ext cx="1640821" cy="1018783"/>
      </dsp:txXfrm>
    </dsp:sp>
    <dsp:sp modelId="{F2E82632-4B93-42D9-B486-F60F99AFEB5E}">
      <dsp:nvSpPr>
        <dsp:cNvPr id="0" name=""/>
        <dsp:cNvSpPr/>
      </dsp:nvSpPr>
      <dsp:spPr>
        <a:xfrm>
          <a:off x="2086425" y="3656118"/>
          <a:ext cx="1704213" cy="10821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A9773-E59E-4EA0-94D3-06BE7B3A18E9}">
      <dsp:nvSpPr>
        <dsp:cNvPr id="0" name=""/>
        <dsp:cNvSpPr/>
      </dsp:nvSpPr>
      <dsp:spPr bwMode="white">
        <a:xfrm>
          <a:off x="2275782" y="3836008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每份问卷</a:t>
          </a:r>
          <a:endParaRPr lang="en-US" altLang="zh-CN" sz="1700" b="0" kern="120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116</a:t>
          </a: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个问题</a:t>
          </a:r>
        </a:p>
      </dsp:txBody>
      <dsp:txXfrm>
        <a:off x="2307478" y="3867704"/>
        <a:ext cx="1640821" cy="1018783"/>
      </dsp:txXfrm>
    </dsp:sp>
    <dsp:sp modelId="{438ED0B9-3C1B-46B8-9044-1301B52BF319}">
      <dsp:nvSpPr>
        <dsp:cNvPr id="0" name=""/>
        <dsp:cNvSpPr/>
      </dsp:nvSpPr>
      <dsp:spPr>
        <a:xfrm>
          <a:off x="4169352" y="3656118"/>
          <a:ext cx="1704213" cy="10821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A3817-5CF1-4493-88C8-F3AB8595D7DE}">
      <dsp:nvSpPr>
        <dsp:cNvPr id="0" name=""/>
        <dsp:cNvSpPr/>
      </dsp:nvSpPr>
      <dsp:spPr bwMode="white">
        <a:xfrm>
          <a:off x="4358709" y="3836008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kern="120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9</a:t>
          </a:r>
          <a:r>
            <a:rPr lang="zh-CN" altLang="en-US" sz="1700" b="0" kern="120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次家访</a:t>
          </a:r>
          <a:endParaRPr lang="zh-CN" altLang="en-US" sz="1700" b="0" kern="120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sp:txBody>
      <dsp:txXfrm>
        <a:off x="4390405" y="3867704"/>
        <a:ext cx="1640821" cy="1018783"/>
      </dsp:txXfrm>
    </dsp:sp>
    <dsp:sp modelId="{ED674EC4-8580-491A-8CAB-246C7AF47D6D}">
      <dsp:nvSpPr>
        <dsp:cNvPr id="0" name=""/>
        <dsp:cNvSpPr/>
      </dsp:nvSpPr>
      <dsp:spPr>
        <a:xfrm>
          <a:off x="6252280" y="3656118"/>
          <a:ext cx="1704213" cy="10821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F48E7-B37B-415D-8079-BBB047742272}">
      <dsp:nvSpPr>
        <dsp:cNvPr id="0" name=""/>
        <dsp:cNvSpPr/>
      </dsp:nvSpPr>
      <dsp:spPr bwMode="white">
        <a:xfrm>
          <a:off x="6441637" y="3836008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kern="120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3</a:t>
          </a:r>
          <a:r>
            <a:rPr lang="zh-CN" altLang="en-US" sz="1700" b="0" kern="120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次教师访谈</a:t>
          </a:r>
          <a:endParaRPr lang="zh-CN" altLang="en-US" sz="1700" b="0" kern="120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</dsp:txBody>
      <dsp:txXfrm>
        <a:off x="6473333" y="3867704"/>
        <a:ext cx="1640821" cy="1018783"/>
      </dsp:txXfrm>
    </dsp:sp>
    <dsp:sp modelId="{2184C4AB-8B8D-42AE-990F-97618A7C8369}">
      <dsp:nvSpPr>
        <dsp:cNvPr id="0" name=""/>
        <dsp:cNvSpPr/>
      </dsp:nvSpPr>
      <dsp:spPr>
        <a:xfrm>
          <a:off x="7119115" y="1978416"/>
          <a:ext cx="1662119" cy="108217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98C67-946B-42BD-A443-38546BFEE1CE}">
      <dsp:nvSpPr>
        <dsp:cNvPr id="0" name=""/>
        <dsp:cNvSpPr/>
      </dsp:nvSpPr>
      <dsp:spPr bwMode="white">
        <a:xfrm>
          <a:off x="7308472" y="2158305"/>
          <a:ext cx="1662119" cy="1082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3000</a:t>
          </a: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字评教记录</a:t>
          </a:r>
        </a:p>
      </dsp:txBody>
      <dsp:txXfrm>
        <a:off x="7340168" y="2190001"/>
        <a:ext cx="1598727" cy="1018783"/>
      </dsp:txXfrm>
    </dsp:sp>
    <dsp:sp modelId="{E7A168BA-6C9D-4D6E-977A-77F8108FCEDB}">
      <dsp:nvSpPr>
        <dsp:cNvPr id="0" name=""/>
        <dsp:cNvSpPr/>
      </dsp:nvSpPr>
      <dsp:spPr>
        <a:xfrm>
          <a:off x="8338705" y="3663802"/>
          <a:ext cx="1704213" cy="1082175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70B89-A090-4A25-9526-5D77342E85A7}">
      <dsp:nvSpPr>
        <dsp:cNvPr id="0" name=""/>
        <dsp:cNvSpPr/>
      </dsp:nvSpPr>
      <dsp:spPr bwMode="white">
        <a:xfrm>
          <a:off x="8528062" y="3843691"/>
          <a:ext cx="1704213" cy="1082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面向</a:t>
          </a:r>
          <a:r>
            <a:rPr lang="en-US" altLang="zh-CN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71</a:t>
          </a: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位初中生</a:t>
          </a:r>
          <a:endParaRPr lang="en-US" altLang="zh-CN" sz="1700" b="0" kern="1200" dirty="0">
            <a:latin typeface="FZQingKeBenYueSongS-R-GB" panose="02000000000000000000" pitchFamily="2" charset="-122"/>
            <a:ea typeface="FZQingKeBenYueSongS-R-GB" panose="02000000000000000000" pitchFamily="2" charset="-122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28</a:t>
          </a:r>
          <a:r>
            <a:rPr lang="zh-CN" altLang="en-US" sz="1700" b="0" kern="1200" dirty="0">
              <a:latin typeface="FZQingKeBenYueSongS-R-GB" panose="02000000000000000000" pitchFamily="2" charset="-122"/>
              <a:ea typeface="FZQingKeBenYueSongS-R-GB" panose="02000000000000000000" pitchFamily="2" charset="-122"/>
            </a:rPr>
            <a:t>节课程</a:t>
          </a:r>
        </a:p>
      </dsp:txBody>
      <dsp:txXfrm>
        <a:off x="8559758" y="3875387"/>
        <a:ext cx="1640821" cy="1018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3DD26-BFD2-BF45-A4AE-CF3DC32280CE}">
      <dsp:nvSpPr>
        <dsp:cNvPr id="0" name=""/>
        <dsp:cNvSpPr/>
      </dsp:nvSpPr>
      <dsp:spPr>
        <a:xfrm>
          <a:off x="-5513085" y="-844192"/>
          <a:ext cx="6565084" cy="6565084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69EFC2-D4BD-6F4D-843F-7F7D002F5673}">
      <dsp:nvSpPr>
        <dsp:cNvPr id="0" name=""/>
        <dsp:cNvSpPr/>
      </dsp:nvSpPr>
      <dsp:spPr>
        <a:xfrm>
          <a:off x="676885" y="487670"/>
          <a:ext cx="4328468" cy="97534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17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 dirty="0"/>
        </a:p>
      </dsp:txBody>
      <dsp:txXfrm>
        <a:off x="724497" y="535282"/>
        <a:ext cx="4233244" cy="880116"/>
      </dsp:txXfrm>
    </dsp:sp>
    <dsp:sp modelId="{15B87B4D-192C-B449-96A3-1ADFDB597DD0}">
      <dsp:nvSpPr>
        <dsp:cNvPr id="0" name=""/>
        <dsp:cNvSpPr/>
      </dsp:nvSpPr>
      <dsp:spPr>
        <a:xfrm>
          <a:off x="67298" y="365752"/>
          <a:ext cx="1219175" cy="12191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F281E-9E51-6D49-8198-8EC166EF1A8A}">
      <dsp:nvSpPr>
        <dsp:cNvPr id="0" name=""/>
        <dsp:cNvSpPr/>
      </dsp:nvSpPr>
      <dsp:spPr>
        <a:xfrm>
          <a:off x="1031422" y="1950680"/>
          <a:ext cx="3973932" cy="97534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176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100" kern="1200" dirty="0"/>
        </a:p>
      </dsp:txBody>
      <dsp:txXfrm>
        <a:off x="1079034" y="1998292"/>
        <a:ext cx="3878708" cy="880116"/>
      </dsp:txXfrm>
    </dsp:sp>
    <dsp:sp modelId="{65F3CE8B-FF36-2343-87CD-F2125C85B1EB}">
      <dsp:nvSpPr>
        <dsp:cNvPr id="0" name=""/>
        <dsp:cNvSpPr/>
      </dsp:nvSpPr>
      <dsp:spPr>
        <a:xfrm>
          <a:off x="421834" y="1828762"/>
          <a:ext cx="1219175" cy="12191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DE08D-85A1-D042-A2DD-8C3817F20FA5}">
      <dsp:nvSpPr>
        <dsp:cNvPr id="0" name=""/>
        <dsp:cNvSpPr/>
      </dsp:nvSpPr>
      <dsp:spPr>
        <a:xfrm>
          <a:off x="676885" y="3413690"/>
          <a:ext cx="4328468" cy="975340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176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100" kern="1200" dirty="0"/>
        </a:p>
      </dsp:txBody>
      <dsp:txXfrm>
        <a:off x="724497" y="3461302"/>
        <a:ext cx="4233244" cy="880116"/>
      </dsp:txXfrm>
    </dsp:sp>
    <dsp:sp modelId="{884BD42F-7956-4142-9C55-E24B481437BC}">
      <dsp:nvSpPr>
        <dsp:cNvPr id="0" name=""/>
        <dsp:cNvSpPr/>
      </dsp:nvSpPr>
      <dsp:spPr>
        <a:xfrm>
          <a:off x="67298" y="3291772"/>
          <a:ext cx="1219175" cy="12191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023F4-6FC9-0146-AF1C-969D671BC2BD}">
      <dsp:nvSpPr>
        <dsp:cNvPr id="0" name=""/>
        <dsp:cNvSpPr/>
      </dsp:nvSpPr>
      <dsp:spPr>
        <a:xfrm>
          <a:off x="4020654" y="-844192"/>
          <a:ext cx="6565084" cy="6565084"/>
        </a:xfrm>
        <a:prstGeom prst="blockArc">
          <a:avLst>
            <a:gd name="adj1" fmla="val 8100000"/>
            <a:gd name="adj2" fmla="val 13500000"/>
            <a:gd name="adj3" fmla="val 32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60AB5D-5D02-F048-9FEB-CC44CCF4D937}">
      <dsp:nvSpPr>
        <dsp:cNvPr id="0" name=""/>
        <dsp:cNvSpPr/>
      </dsp:nvSpPr>
      <dsp:spPr>
        <a:xfrm>
          <a:off x="67298" y="487670"/>
          <a:ext cx="4328468" cy="97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140" tIns="104140" rIns="774176" bIns="104140" numCol="1" spcCol="1270" anchor="ctr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100" b="1" kern="1200" dirty="0"/>
        </a:p>
      </dsp:txBody>
      <dsp:txXfrm>
        <a:off x="114910" y="535282"/>
        <a:ext cx="4233244" cy="880116"/>
      </dsp:txXfrm>
    </dsp:sp>
    <dsp:sp modelId="{E0211BF3-6492-2548-AE30-F921BA948825}">
      <dsp:nvSpPr>
        <dsp:cNvPr id="0" name=""/>
        <dsp:cNvSpPr/>
      </dsp:nvSpPr>
      <dsp:spPr>
        <a:xfrm>
          <a:off x="3786179" y="365752"/>
          <a:ext cx="1219175" cy="12191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563C6-EC0F-9444-BC47-A93FA6D8948D}">
      <dsp:nvSpPr>
        <dsp:cNvPr id="0" name=""/>
        <dsp:cNvSpPr/>
      </dsp:nvSpPr>
      <dsp:spPr>
        <a:xfrm>
          <a:off x="67298" y="1950680"/>
          <a:ext cx="3973932" cy="9753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774176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dirty="0"/>
        </a:p>
      </dsp:txBody>
      <dsp:txXfrm>
        <a:off x="114910" y="1998292"/>
        <a:ext cx="3878708" cy="880116"/>
      </dsp:txXfrm>
    </dsp:sp>
    <dsp:sp modelId="{E6C25F6F-4A9B-A44D-B999-416B113377E2}">
      <dsp:nvSpPr>
        <dsp:cNvPr id="0" name=""/>
        <dsp:cNvSpPr/>
      </dsp:nvSpPr>
      <dsp:spPr>
        <a:xfrm>
          <a:off x="3431643" y="1828762"/>
          <a:ext cx="1219175" cy="12191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90641-8B85-D44A-87FD-813890CC457D}">
      <dsp:nvSpPr>
        <dsp:cNvPr id="0" name=""/>
        <dsp:cNvSpPr/>
      </dsp:nvSpPr>
      <dsp:spPr>
        <a:xfrm>
          <a:off x="67298" y="3413690"/>
          <a:ext cx="4328468" cy="9753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77417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800" b="1" kern="1200" dirty="0"/>
        </a:p>
      </dsp:txBody>
      <dsp:txXfrm>
        <a:off x="114910" y="3461302"/>
        <a:ext cx="4233244" cy="880116"/>
      </dsp:txXfrm>
    </dsp:sp>
    <dsp:sp modelId="{5A476105-E54E-6A41-9F22-46D19C2F1B48}">
      <dsp:nvSpPr>
        <dsp:cNvPr id="0" name=""/>
        <dsp:cNvSpPr/>
      </dsp:nvSpPr>
      <dsp:spPr>
        <a:xfrm>
          <a:off x="3786179" y="3291772"/>
          <a:ext cx="1219175" cy="12191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#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FD292-66D3-4E0D-AE77-1DC819B17B10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26E1A-ACDA-4B6D-ABBF-4F62C73771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各位老师，各位同学，大家上午好。我们是云南云龙检槽乡社会实践团队。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我们的汇报，从一个故事开始。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计算机课上，我带了一台废旧笔记本，讲解了计算机的组成并且当堂拆解；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色彩原理课上，创意学院的齐一舟老师结合她的专业知识，生动地讲解了色彩的属性，并引导学生进行色彩的设计创作……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与此同时，调研工作也在有序展开。今年的调研突出了“延续性”。去年的团队重在问卷调查，而原因的探究存在缺憾。所以今年我们非常注重实地访谈，走访了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个家庭、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位老师，整理出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多字的访谈记录，去探究家庭背景、学校教育如何在学生成长中悄然影响。在最后几天，我们还组织了学生统一评教，写下自己对于几天课程的真实想法。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我们将反馈的结果整理如下：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990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评教分析上，对于大多数指标，孩子们都给出了满意的评价，不少同学表示自己学到了平时课堂上学不到的知识；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问卷调查上，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我们印证了去年对于学生心理问题的发现，且进一步探究出背后的根本原因在于家校教育的分离和沟通的隔阂，亲子师生间很难产生有效的交流。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这是检槽中学的八年级学生，杨勋。他初一的时候，父母离异了。从此，他不再写作业，开始逃课，出去染发，成绩下滑。在今年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月份，我们遇到了他。在他为期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一周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的夏令营结束后，从他运动会上的笑容、课堂上极为踊跃的发言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可以看出有不少事情在悄然发生着改变。而在这个八月，发生改变的孩子，远远不止杨勋一人。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线下访谈中，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我们探究出家长的期望与孩子自己学习的期望呈强相关。但家长与孩子对于未来的出路感到普遍的迷茫，而他们迷茫的主要原因在于信息的闭塞。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时间原因，我们更多的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数据材料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支撑请老师们参见我们的团队报告。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而在严肃的数据之外，作为一次以</a:t>
            </a:r>
            <a:r>
              <a:rPr lang="zh-CN" altLang="zh-CN" sz="1800" dirty="0">
                <a:solidFill>
                  <a:srgbClr val="4C94D8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为主题的社会实践，最让我们触动的无疑是孩子们真切的收获和改变。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时间原因，我们更多的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数据材料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支撑请老师们参见我们的团队报告。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而在严肃的数据之外，作为一次以</a:t>
            </a:r>
            <a:r>
              <a:rPr lang="zh-CN" altLang="zh-CN" sz="1800" dirty="0">
                <a:solidFill>
                  <a:srgbClr val="4C94D8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为主题的社会实践，最让我们触动的无疑是孩子们真切的收获和改变。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时间原因，我们更多的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数据材料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支撑请老师们参见我们的团队报告。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而在严肃的数据之外，作为一次以</a:t>
            </a:r>
            <a:r>
              <a:rPr lang="zh-CN" altLang="zh-CN" sz="1800" dirty="0">
                <a:solidFill>
                  <a:srgbClr val="4C94D8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为主题的社会实践，最让我们触动的无疑是孩子们真切的收获和改变。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时间原因，我们更多的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数据材料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支撑请老师们参见我们的团队报告。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而在严肃的数据之外，作为一次以</a:t>
            </a:r>
            <a:r>
              <a:rPr lang="zh-CN" altLang="zh-CN" sz="1800" dirty="0">
                <a:solidFill>
                  <a:srgbClr val="4C94D8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为主题的社会实践，最让我们触动的无疑是孩子们真切的收获和改变。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240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在五月底，我们就在为这一场微小的改变开始了大量的努力。上万条问卷数据，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次访谈，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节课程与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字的评教记录，都是这次微小改变的一点一滴。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在我的计算机课下课之后，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开头的那位学生，杨勋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，向我展示了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在课上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的思维导图，说出了一句让我印象至今的话：“我在信息课上，很难有人告诉我电脑的组装，更没有人真的拆给我看。”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临走前的那天晚上，他告诉我：“能有人手把手地教他一些刷快手刷不到的好东西，真好。”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想，这也正是我们支教的意义所在。何为社会实践？“走出象牙塔，接触劳动者”，此为“社会”；“扎实备课，实地访谈”，此为“实践”。而社会实践的目的，正是走入社会，付诸实践，用绵薄之力，做出一些微小而切实存在的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想，这也正是我们支教的意义所在。何为社会实践？“走出象牙塔，接触劳动者”，此为“社会”；“扎实备课，实地访谈”，此为“实践”。而社会实践的目的，正是走入社会，付诸实践，用绵薄之力，做出一些微小而切实存在的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294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想，这也正是我们支教的意义所在。何为社会实践？“走出象牙塔，接触劳动者”，此为“社会”；“扎实备课，实地访谈”，此为“实践”。而社会实践的目的，正是走入社会，付诸实践，用绵薄之力，做出一些微小而切实存在的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26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想，这也正是我们支教的意义所在。何为社会实践？“走出象牙塔，接触劳动者”，此为“社会”；“扎实备课，实地访谈”，此为“实践”。而社会实践的目的，正是走入社会，付诸实践，用绵薄之力，做出一些微小而切实存在的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058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各位老师，各位同学，大家上午好。我们是云南云龙检槽乡社会实践团队。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我们的汇报，从一个故事开始。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68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六月份，我们连线了上科大第一届研支团，详细地询问了检槽中学学生的状况，也第一次听到了杨勋的故事。我们印象最深刻的是研支团队长的一句话：“困住这些孩子的，其实是心中的大山。他们只能看到眼前的生活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很难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看到未来。”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strike="no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因此，在我们的工作思路中：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教学作为实践的主阵地，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应该避免传统的知识传递，而是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通过对新鲜话题的介绍或创新思维的讲解，达到“开阔“和”启发“的目的；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与此同时，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调研作为教学的有力支撑，通过学校、学生、家庭多方第一手资料的支持，指引问题的发现，印证问题的解决。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在七月份，教学组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根据既定思路进行了课程设计讨论和两次试讲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与此同时，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调研组将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317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份问卷邮寄到云龙县，联系当地师生统一填写并且开始策划到达后的访谈问题，一直持续到正式出发之前。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而就在离出发还有三小时的时候，我们收到了列车停运的消息。消息传来之后，我们小组马上召集会议。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小时内，我们做好了全部的安排——联系了大理中转的住宿，重新进行高铁抢票。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于是，我们的</a:t>
            </a:r>
            <a:r>
              <a:rPr lang="zh-CN" altLang="zh-CN" sz="1800" kern="100" dirty="0">
                <a:solidFill>
                  <a:srgbClr val="4C94D8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行程变得更加紧张有序，全员准时地举行了开营仪式并欢迎江绵恒主任一行前来慰问指导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在经历了有惊无险的紧急调整之后，检槽中学的学生夏令营正式开始。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在一周多的时间里，我们开设了丰富多彩的课程。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诗歌鉴赏课上，王默涵老师用一段单口相声演绎了《满江红》</a:t>
            </a:r>
            <a:r>
              <a:rPr lang="zh-CN" altLang="zh-CN" sz="1800" dirty="0">
                <a:solidFill>
                  <a:srgbClr val="4C94D8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的创作背景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，生动地解释了什么叫“知人论世”；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26E1A-ACDA-4B6D-ABBF-4F62C737716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AACA6-6D8B-46DE-A99A-8B5055FC247A}" type="datetimeFigureOut">
              <a:rPr lang="zh-CN" altLang="en-US" smtClean="0"/>
              <a:t>2024/11/23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A619-BF1C-4517-B8EF-2012203A343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880" y="0"/>
            <a:ext cx="12379960" cy="6876415"/>
          </a:xfrm>
          <a:prstGeom prst="rect">
            <a:avLst/>
          </a:prstGeom>
        </p:spPr>
      </p:pic>
      <p:sp>
        <p:nvSpPr>
          <p:cNvPr id="21" name="任意形状 20">
            <a:extLst>
              <a:ext uri="{FF2B5EF4-FFF2-40B4-BE49-F238E27FC236}">
                <a16:creationId xmlns:a16="http://schemas.microsoft.com/office/drawing/2014/main" id="{D88E78CA-C34B-2151-2AAC-235F3E8C7BED}"/>
              </a:ext>
            </a:extLst>
          </p:cNvPr>
          <p:cNvSpPr/>
          <p:nvPr/>
        </p:nvSpPr>
        <p:spPr>
          <a:xfrm>
            <a:off x="1808920" y="0"/>
            <a:ext cx="10544204" cy="6888138"/>
          </a:xfrm>
          <a:custGeom>
            <a:avLst/>
            <a:gdLst/>
            <a:ahLst/>
            <a:cxnLst/>
            <a:rect l="l" t="t" r="r" b="b"/>
            <a:pathLst>
              <a:path w="10544204" h="6888138">
                <a:moveTo>
                  <a:pt x="6442390" y="4840309"/>
                </a:moveTo>
                <a:cubicBezTo>
                  <a:pt x="6446961" y="4840309"/>
                  <a:pt x="6448333" y="4841680"/>
                  <a:pt x="6446504" y="4844423"/>
                </a:cubicBezTo>
                <a:cubicBezTo>
                  <a:pt x="6444676" y="4847167"/>
                  <a:pt x="6441475" y="4848538"/>
                  <a:pt x="6436903" y="4848538"/>
                </a:cubicBezTo>
                <a:cubicBezTo>
                  <a:pt x="6432332" y="4848538"/>
                  <a:pt x="6430959" y="4847167"/>
                  <a:pt x="6432788" y="4844423"/>
                </a:cubicBezTo>
                <a:cubicBezTo>
                  <a:pt x="6434617" y="4841680"/>
                  <a:pt x="6437818" y="4840309"/>
                  <a:pt x="6442390" y="4840309"/>
                </a:cubicBezTo>
                <a:close/>
                <a:moveTo>
                  <a:pt x="8012814" y="4797389"/>
                </a:moveTo>
                <a:cubicBezTo>
                  <a:pt x="8010871" y="4796589"/>
                  <a:pt x="8006013" y="4798704"/>
                  <a:pt x="7998241" y="4803733"/>
                </a:cubicBezTo>
                <a:cubicBezTo>
                  <a:pt x="7992145" y="4807390"/>
                  <a:pt x="7984829" y="4811962"/>
                  <a:pt x="7976295" y="4817449"/>
                </a:cubicBezTo>
                <a:cubicBezTo>
                  <a:pt x="7974466" y="4818668"/>
                  <a:pt x="7972638" y="4820039"/>
                  <a:pt x="7970809" y="4821563"/>
                </a:cubicBezTo>
                <a:cubicBezTo>
                  <a:pt x="7968980" y="4823088"/>
                  <a:pt x="7967609" y="4824307"/>
                  <a:pt x="7966694" y="4825221"/>
                </a:cubicBezTo>
                <a:cubicBezTo>
                  <a:pt x="7965779" y="4826136"/>
                  <a:pt x="7965627" y="4826897"/>
                  <a:pt x="7966237" y="4827507"/>
                </a:cubicBezTo>
                <a:cubicBezTo>
                  <a:pt x="7967456" y="4828117"/>
                  <a:pt x="7975685" y="4823849"/>
                  <a:pt x="7990925" y="4814705"/>
                </a:cubicBezTo>
                <a:cubicBezTo>
                  <a:pt x="8006165" y="4805562"/>
                  <a:pt x="8013786" y="4800380"/>
                  <a:pt x="8013786" y="4799161"/>
                </a:cubicBezTo>
                <a:cubicBezTo>
                  <a:pt x="8013786" y="4798246"/>
                  <a:pt x="8013462" y="4797656"/>
                  <a:pt x="8012814" y="4797389"/>
                </a:cubicBezTo>
                <a:close/>
                <a:moveTo>
                  <a:pt x="8237813" y="4789102"/>
                </a:moveTo>
                <a:cubicBezTo>
                  <a:pt x="8236594" y="4789712"/>
                  <a:pt x="8236290" y="4790322"/>
                  <a:pt x="8236899" y="4790931"/>
                </a:cubicBezTo>
                <a:cubicBezTo>
                  <a:pt x="8238728" y="4792760"/>
                  <a:pt x="8241624" y="4792912"/>
                  <a:pt x="8245586" y="4791388"/>
                </a:cubicBezTo>
                <a:cubicBezTo>
                  <a:pt x="8249548" y="4789864"/>
                  <a:pt x="8248481" y="4789102"/>
                  <a:pt x="8242386" y="4789102"/>
                </a:cubicBezTo>
                <a:cubicBezTo>
                  <a:pt x="8239337" y="4789102"/>
                  <a:pt x="8237813" y="4789102"/>
                  <a:pt x="8237813" y="4789102"/>
                </a:cubicBezTo>
                <a:close/>
                <a:moveTo>
                  <a:pt x="7306040" y="4760756"/>
                </a:moveTo>
                <a:cubicBezTo>
                  <a:pt x="7309088" y="4760756"/>
                  <a:pt x="7310917" y="4761975"/>
                  <a:pt x="7311527" y="4764413"/>
                </a:cubicBezTo>
                <a:cubicBezTo>
                  <a:pt x="7312135" y="4766852"/>
                  <a:pt x="7311831" y="4772338"/>
                  <a:pt x="7310612" y="4780873"/>
                </a:cubicBezTo>
                <a:cubicBezTo>
                  <a:pt x="7309393" y="4794284"/>
                  <a:pt x="7306649" y="4808305"/>
                  <a:pt x="7302382" y="4822935"/>
                </a:cubicBezTo>
                <a:lnTo>
                  <a:pt x="7295981" y="4845795"/>
                </a:lnTo>
                <a:lnTo>
                  <a:pt x="7285009" y="4834822"/>
                </a:lnTo>
                <a:cubicBezTo>
                  <a:pt x="7280132" y="4829946"/>
                  <a:pt x="7275713" y="4826897"/>
                  <a:pt x="7271751" y="4825678"/>
                </a:cubicBezTo>
                <a:cubicBezTo>
                  <a:pt x="7267788" y="4824459"/>
                  <a:pt x="7260625" y="4823849"/>
                  <a:pt x="7250261" y="4823849"/>
                </a:cubicBezTo>
                <a:cubicBezTo>
                  <a:pt x="7233803" y="4823240"/>
                  <a:pt x="7224049" y="4822326"/>
                  <a:pt x="7221001" y="4821106"/>
                </a:cubicBezTo>
                <a:cubicBezTo>
                  <a:pt x="7217953" y="4819887"/>
                  <a:pt x="7214295" y="4815010"/>
                  <a:pt x="7210028" y="4806476"/>
                </a:cubicBezTo>
                <a:cubicBezTo>
                  <a:pt x="7203323" y="4794284"/>
                  <a:pt x="7201493" y="4786207"/>
                  <a:pt x="7204541" y="4782244"/>
                </a:cubicBezTo>
                <a:cubicBezTo>
                  <a:pt x="7207589" y="4778282"/>
                  <a:pt x="7217039" y="4776301"/>
                  <a:pt x="7232888" y="4776301"/>
                </a:cubicBezTo>
                <a:cubicBezTo>
                  <a:pt x="7249957" y="4776301"/>
                  <a:pt x="7259253" y="4775081"/>
                  <a:pt x="7260777" y="4772643"/>
                </a:cubicBezTo>
                <a:cubicBezTo>
                  <a:pt x="7262301" y="4770205"/>
                  <a:pt x="7267178" y="4768986"/>
                  <a:pt x="7275407" y="4768986"/>
                </a:cubicBezTo>
                <a:cubicBezTo>
                  <a:pt x="7283637" y="4768986"/>
                  <a:pt x="7289733" y="4767614"/>
                  <a:pt x="7293695" y="4764871"/>
                </a:cubicBezTo>
                <a:cubicBezTo>
                  <a:pt x="7297658" y="4762128"/>
                  <a:pt x="7301773" y="4760756"/>
                  <a:pt x="7306040" y="4760756"/>
                </a:cubicBezTo>
                <a:close/>
                <a:moveTo>
                  <a:pt x="7296896" y="4670230"/>
                </a:moveTo>
                <a:cubicBezTo>
                  <a:pt x="7301773" y="4669621"/>
                  <a:pt x="7304973" y="4669926"/>
                  <a:pt x="7306497" y="4671145"/>
                </a:cubicBezTo>
                <a:cubicBezTo>
                  <a:pt x="7308021" y="4672364"/>
                  <a:pt x="7308783" y="4675107"/>
                  <a:pt x="7308783" y="4679374"/>
                </a:cubicBezTo>
                <a:cubicBezTo>
                  <a:pt x="7308783" y="4686080"/>
                  <a:pt x="7310307" y="4694919"/>
                  <a:pt x="7313355" y="4705892"/>
                </a:cubicBezTo>
                <a:cubicBezTo>
                  <a:pt x="7314575" y="4712597"/>
                  <a:pt x="7315184" y="4718084"/>
                  <a:pt x="7315185" y="4722351"/>
                </a:cubicBezTo>
                <a:cubicBezTo>
                  <a:pt x="7314575" y="4729057"/>
                  <a:pt x="7312745" y="4729666"/>
                  <a:pt x="7309697" y="4724180"/>
                </a:cubicBezTo>
                <a:cubicBezTo>
                  <a:pt x="7306649" y="4719913"/>
                  <a:pt x="7299182" y="4717931"/>
                  <a:pt x="7287295" y="4718236"/>
                </a:cubicBezTo>
                <a:cubicBezTo>
                  <a:pt x="7275407" y="4718541"/>
                  <a:pt x="7262454" y="4720827"/>
                  <a:pt x="7248433" y="4725094"/>
                </a:cubicBezTo>
                <a:cubicBezTo>
                  <a:pt x="7228925" y="4731800"/>
                  <a:pt x="7217343" y="4734848"/>
                  <a:pt x="7213686" y="4734238"/>
                </a:cubicBezTo>
                <a:cubicBezTo>
                  <a:pt x="7209419" y="4733629"/>
                  <a:pt x="7210943" y="4726313"/>
                  <a:pt x="7218257" y="4712293"/>
                </a:cubicBezTo>
                <a:cubicBezTo>
                  <a:pt x="7221915" y="4704978"/>
                  <a:pt x="7226030" y="4699339"/>
                  <a:pt x="7230603" y="4695376"/>
                </a:cubicBezTo>
                <a:cubicBezTo>
                  <a:pt x="7235174" y="4691414"/>
                  <a:pt x="7244165" y="4686385"/>
                  <a:pt x="7257577" y="4680289"/>
                </a:cubicBezTo>
                <a:cubicBezTo>
                  <a:pt x="7269769" y="4673583"/>
                  <a:pt x="7282875" y="4670230"/>
                  <a:pt x="7296896" y="4670230"/>
                </a:cubicBezTo>
                <a:close/>
                <a:moveTo>
                  <a:pt x="6461363" y="4659715"/>
                </a:moveTo>
                <a:cubicBezTo>
                  <a:pt x="6464259" y="4659410"/>
                  <a:pt x="6465707" y="4659867"/>
                  <a:pt x="6465707" y="4661086"/>
                </a:cubicBezTo>
                <a:cubicBezTo>
                  <a:pt x="6465707" y="4663525"/>
                  <a:pt x="6462202" y="4667944"/>
                  <a:pt x="6455191" y="4674345"/>
                </a:cubicBezTo>
                <a:cubicBezTo>
                  <a:pt x="6448181" y="4680746"/>
                  <a:pt x="6441627" y="4685775"/>
                  <a:pt x="6435532" y="4689433"/>
                </a:cubicBezTo>
                <a:cubicBezTo>
                  <a:pt x="6427607" y="4693090"/>
                  <a:pt x="6421816" y="4696900"/>
                  <a:pt x="6418158" y="4700863"/>
                </a:cubicBezTo>
                <a:cubicBezTo>
                  <a:pt x="6414501" y="4704825"/>
                  <a:pt x="6407642" y="4704673"/>
                  <a:pt x="6397584" y="4700405"/>
                </a:cubicBezTo>
                <a:cubicBezTo>
                  <a:pt x="6387526" y="4696138"/>
                  <a:pt x="6379449" y="4694005"/>
                  <a:pt x="6373353" y="4694005"/>
                </a:cubicBezTo>
                <a:cubicBezTo>
                  <a:pt x="6370304" y="4694005"/>
                  <a:pt x="6368171" y="4693547"/>
                  <a:pt x="6366952" y="4692633"/>
                </a:cubicBezTo>
                <a:cubicBezTo>
                  <a:pt x="6365733" y="4691719"/>
                  <a:pt x="6365427" y="4690652"/>
                  <a:pt x="6366037" y="4689433"/>
                </a:cubicBezTo>
                <a:cubicBezTo>
                  <a:pt x="6367866" y="4686385"/>
                  <a:pt x="6372133" y="4684861"/>
                  <a:pt x="6378839" y="4684861"/>
                </a:cubicBezTo>
                <a:cubicBezTo>
                  <a:pt x="6385544" y="4684861"/>
                  <a:pt x="6400479" y="4680594"/>
                  <a:pt x="6423644" y="4672059"/>
                </a:cubicBezTo>
                <a:cubicBezTo>
                  <a:pt x="6435227" y="4667792"/>
                  <a:pt x="6443456" y="4664744"/>
                  <a:pt x="6448333" y="4662915"/>
                </a:cubicBezTo>
                <a:cubicBezTo>
                  <a:pt x="6454124" y="4661086"/>
                  <a:pt x="6458468" y="4660020"/>
                  <a:pt x="6461363" y="4659715"/>
                </a:cubicBezTo>
                <a:close/>
                <a:moveTo>
                  <a:pt x="7227402" y="4651028"/>
                </a:moveTo>
                <a:cubicBezTo>
                  <a:pt x="7228011" y="4651028"/>
                  <a:pt x="7228316" y="4652247"/>
                  <a:pt x="7228316" y="4654686"/>
                </a:cubicBezTo>
                <a:cubicBezTo>
                  <a:pt x="7228316" y="4657124"/>
                  <a:pt x="7226182" y="4658343"/>
                  <a:pt x="7221915" y="4658343"/>
                </a:cubicBezTo>
                <a:cubicBezTo>
                  <a:pt x="7218867" y="4658343"/>
                  <a:pt x="7217343" y="4658038"/>
                  <a:pt x="7217343" y="4657429"/>
                </a:cubicBezTo>
                <a:cubicBezTo>
                  <a:pt x="7217343" y="4656819"/>
                  <a:pt x="7218563" y="4655905"/>
                  <a:pt x="7221001" y="4654686"/>
                </a:cubicBezTo>
                <a:cubicBezTo>
                  <a:pt x="7224659" y="4652247"/>
                  <a:pt x="7226792" y="4651028"/>
                  <a:pt x="7227402" y="4651028"/>
                </a:cubicBezTo>
                <a:close/>
                <a:moveTo>
                  <a:pt x="8150945" y="4624510"/>
                </a:moveTo>
                <a:cubicBezTo>
                  <a:pt x="8153993" y="4624510"/>
                  <a:pt x="8154908" y="4625730"/>
                  <a:pt x="8153689" y="4628168"/>
                </a:cubicBezTo>
                <a:cubicBezTo>
                  <a:pt x="8151860" y="4630606"/>
                  <a:pt x="8150793" y="4639141"/>
                  <a:pt x="8150489" y="4653771"/>
                </a:cubicBezTo>
                <a:cubicBezTo>
                  <a:pt x="8150183" y="4668402"/>
                  <a:pt x="8148203" y="4680289"/>
                  <a:pt x="8144545" y="4689433"/>
                </a:cubicBezTo>
                <a:cubicBezTo>
                  <a:pt x="8143935" y="4690042"/>
                  <a:pt x="8143325" y="4691262"/>
                  <a:pt x="8142716" y="4693090"/>
                </a:cubicBezTo>
                <a:cubicBezTo>
                  <a:pt x="8140887" y="4698577"/>
                  <a:pt x="8137687" y="4701168"/>
                  <a:pt x="8133115" y="4700863"/>
                </a:cubicBezTo>
                <a:cubicBezTo>
                  <a:pt x="8128543" y="4700558"/>
                  <a:pt x="8114065" y="4696443"/>
                  <a:pt x="8089681" y="4688518"/>
                </a:cubicBezTo>
                <a:cubicBezTo>
                  <a:pt x="8082975" y="4686689"/>
                  <a:pt x="8077793" y="4685165"/>
                  <a:pt x="8074137" y="4683946"/>
                </a:cubicBezTo>
                <a:cubicBezTo>
                  <a:pt x="8048533" y="4676022"/>
                  <a:pt x="8035122" y="4671145"/>
                  <a:pt x="8033903" y="4669316"/>
                </a:cubicBezTo>
                <a:cubicBezTo>
                  <a:pt x="8033293" y="4668706"/>
                  <a:pt x="8034055" y="4667639"/>
                  <a:pt x="8036189" y="4666115"/>
                </a:cubicBezTo>
                <a:cubicBezTo>
                  <a:pt x="8038322" y="4664592"/>
                  <a:pt x="8041217" y="4663068"/>
                  <a:pt x="8044875" y="4661544"/>
                </a:cubicBezTo>
                <a:cubicBezTo>
                  <a:pt x="8048533" y="4660020"/>
                  <a:pt x="8052495" y="4658343"/>
                  <a:pt x="8056763" y="4656514"/>
                </a:cubicBezTo>
                <a:cubicBezTo>
                  <a:pt x="8073831" y="4650418"/>
                  <a:pt x="8091205" y="4643713"/>
                  <a:pt x="8108883" y="4636397"/>
                </a:cubicBezTo>
                <a:cubicBezTo>
                  <a:pt x="8128391" y="4628473"/>
                  <a:pt x="8142411" y="4624510"/>
                  <a:pt x="8150945" y="4624510"/>
                </a:cubicBezTo>
                <a:close/>
                <a:moveTo>
                  <a:pt x="8052191" y="4597993"/>
                </a:moveTo>
                <a:cubicBezTo>
                  <a:pt x="8049751" y="4597993"/>
                  <a:pt x="8047923" y="4598297"/>
                  <a:pt x="8046704" y="4598907"/>
                </a:cubicBezTo>
                <a:cubicBezTo>
                  <a:pt x="8045485" y="4598907"/>
                  <a:pt x="8045180" y="4599517"/>
                  <a:pt x="8045789" y="4600736"/>
                </a:cubicBezTo>
                <a:cubicBezTo>
                  <a:pt x="8047619" y="4601955"/>
                  <a:pt x="8050666" y="4601955"/>
                  <a:pt x="8054933" y="4600736"/>
                </a:cubicBezTo>
                <a:cubicBezTo>
                  <a:pt x="8056153" y="4600126"/>
                  <a:pt x="8056763" y="4599822"/>
                  <a:pt x="8056763" y="4599822"/>
                </a:cubicBezTo>
                <a:cubicBezTo>
                  <a:pt x="8056763" y="4598602"/>
                  <a:pt x="8055239" y="4597993"/>
                  <a:pt x="8052191" y="4597993"/>
                </a:cubicBezTo>
                <a:close/>
                <a:moveTo>
                  <a:pt x="8242843" y="4593421"/>
                </a:moveTo>
                <a:cubicBezTo>
                  <a:pt x="8245586" y="4592811"/>
                  <a:pt x="8251834" y="4593726"/>
                  <a:pt x="8261588" y="4596164"/>
                </a:cubicBezTo>
                <a:cubicBezTo>
                  <a:pt x="8267684" y="4597383"/>
                  <a:pt x="8271189" y="4598602"/>
                  <a:pt x="8272104" y="4599822"/>
                </a:cubicBezTo>
                <a:cubicBezTo>
                  <a:pt x="8273018" y="4601041"/>
                  <a:pt x="8272561" y="4603784"/>
                  <a:pt x="8270732" y="4608051"/>
                </a:cubicBezTo>
                <a:cubicBezTo>
                  <a:pt x="8268903" y="4611709"/>
                  <a:pt x="8267379" y="4613690"/>
                  <a:pt x="8266160" y="4613995"/>
                </a:cubicBezTo>
                <a:cubicBezTo>
                  <a:pt x="8264941" y="4614299"/>
                  <a:pt x="8263417" y="4613233"/>
                  <a:pt x="8261588" y="4610794"/>
                </a:cubicBezTo>
                <a:cubicBezTo>
                  <a:pt x="8259759" y="4608356"/>
                  <a:pt x="8258692" y="4607137"/>
                  <a:pt x="8258388" y="4607137"/>
                </a:cubicBezTo>
                <a:cubicBezTo>
                  <a:pt x="8258083" y="4607137"/>
                  <a:pt x="8257930" y="4608356"/>
                  <a:pt x="8257930" y="4610794"/>
                </a:cubicBezTo>
                <a:cubicBezTo>
                  <a:pt x="8258540" y="4617500"/>
                  <a:pt x="8258388" y="4622224"/>
                  <a:pt x="8257473" y="4624968"/>
                </a:cubicBezTo>
                <a:cubicBezTo>
                  <a:pt x="8256559" y="4627711"/>
                  <a:pt x="8254578" y="4628473"/>
                  <a:pt x="8251530" y="4627254"/>
                </a:cubicBezTo>
                <a:cubicBezTo>
                  <a:pt x="8247262" y="4625425"/>
                  <a:pt x="8242386" y="4626644"/>
                  <a:pt x="8236899" y="4630911"/>
                </a:cubicBezTo>
                <a:cubicBezTo>
                  <a:pt x="8231413" y="4635178"/>
                  <a:pt x="8230346" y="4637312"/>
                  <a:pt x="8233699" y="4637312"/>
                </a:cubicBezTo>
                <a:cubicBezTo>
                  <a:pt x="8237051" y="4637312"/>
                  <a:pt x="8240557" y="4635483"/>
                  <a:pt x="8244214" y="4631826"/>
                </a:cubicBezTo>
                <a:lnTo>
                  <a:pt x="8246043" y="4630911"/>
                </a:lnTo>
                <a:lnTo>
                  <a:pt x="8242386" y="4636397"/>
                </a:lnTo>
                <a:cubicBezTo>
                  <a:pt x="8236899" y="4643103"/>
                  <a:pt x="8232327" y="4644932"/>
                  <a:pt x="8228670" y="4641884"/>
                </a:cubicBezTo>
                <a:cubicBezTo>
                  <a:pt x="8223793" y="4637617"/>
                  <a:pt x="8221659" y="4631216"/>
                  <a:pt x="8222269" y="4622681"/>
                </a:cubicBezTo>
                <a:cubicBezTo>
                  <a:pt x="8222878" y="4614147"/>
                  <a:pt x="8225774" y="4607289"/>
                  <a:pt x="8230956" y="4602107"/>
                </a:cubicBezTo>
                <a:cubicBezTo>
                  <a:pt x="8236137" y="4596926"/>
                  <a:pt x="8240099" y="4594030"/>
                  <a:pt x="8242843" y="4593421"/>
                </a:cubicBezTo>
                <a:close/>
                <a:moveTo>
                  <a:pt x="5166268" y="4547396"/>
                </a:moveTo>
                <a:cubicBezTo>
                  <a:pt x="5173279" y="4547396"/>
                  <a:pt x="5176784" y="4563754"/>
                  <a:pt x="5176784" y="4596469"/>
                </a:cubicBezTo>
                <a:lnTo>
                  <a:pt x="5176784" y="4645541"/>
                </a:lnTo>
                <a:lnTo>
                  <a:pt x="5113690" y="4673583"/>
                </a:lnTo>
                <a:cubicBezTo>
                  <a:pt x="5093827" y="4681762"/>
                  <a:pt x="5074841" y="4688480"/>
                  <a:pt x="5056731" y="4693738"/>
                </a:cubicBezTo>
                <a:cubicBezTo>
                  <a:pt x="5038621" y="4698996"/>
                  <a:pt x="5024600" y="4701625"/>
                  <a:pt x="5014669" y="4701625"/>
                </a:cubicBezTo>
                <a:cubicBezTo>
                  <a:pt x="5004737" y="4701625"/>
                  <a:pt x="4999187" y="4698704"/>
                  <a:pt x="4998018" y="4692862"/>
                </a:cubicBezTo>
                <a:cubicBezTo>
                  <a:pt x="4998018" y="4681178"/>
                  <a:pt x="5022555" y="4654012"/>
                  <a:pt x="5071628" y="4611366"/>
                </a:cubicBezTo>
                <a:cubicBezTo>
                  <a:pt x="5120701" y="4568719"/>
                  <a:pt x="5152247" y="4547396"/>
                  <a:pt x="5166268" y="4547396"/>
                </a:cubicBezTo>
                <a:close/>
                <a:moveTo>
                  <a:pt x="6416330" y="4427914"/>
                </a:moveTo>
                <a:cubicBezTo>
                  <a:pt x="6419987" y="4427914"/>
                  <a:pt x="6431265" y="4434010"/>
                  <a:pt x="6450162" y="4446202"/>
                </a:cubicBezTo>
                <a:cubicBezTo>
                  <a:pt x="6463573" y="4455346"/>
                  <a:pt x="6471498" y="4461290"/>
                  <a:pt x="6473937" y="4464033"/>
                </a:cubicBezTo>
                <a:cubicBezTo>
                  <a:pt x="6476375" y="4466776"/>
                  <a:pt x="6476070" y="4470282"/>
                  <a:pt x="6473022" y="4474549"/>
                </a:cubicBezTo>
                <a:cubicBezTo>
                  <a:pt x="6469365" y="4480035"/>
                  <a:pt x="6459306" y="4487960"/>
                  <a:pt x="6442847" y="4498323"/>
                </a:cubicBezTo>
                <a:cubicBezTo>
                  <a:pt x="6431874" y="4505638"/>
                  <a:pt x="6422730" y="4511582"/>
                  <a:pt x="6415415" y="4516154"/>
                </a:cubicBezTo>
                <a:cubicBezTo>
                  <a:pt x="6408100" y="4520726"/>
                  <a:pt x="6400785" y="4525603"/>
                  <a:pt x="6393469" y="4530784"/>
                </a:cubicBezTo>
                <a:cubicBezTo>
                  <a:pt x="6386154" y="4535966"/>
                  <a:pt x="6380363" y="4540081"/>
                  <a:pt x="6376095" y="4543129"/>
                </a:cubicBezTo>
                <a:cubicBezTo>
                  <a:pt x="6371828" y="4546177"/>
                  <a:pt x="6367561" y="4549530"/>
                  <a:pt x="6363294" y="4553187"/>
                </a:cubicBezTo>
                <a:cubicBezTo>
                  <a:pt x="6359027" y="4556845"/>
                  <a:pt x="6355826" y="4559740"/>
                  <a:pt x="6353693" y="4561874"/>
                </a:cubicBezTo>
                <a:cubicBezTo>
                  <a:pt x="6351559" y="4564007"/>
                  <a:pt x="6349578" y="4566446"/>
                  <a:pt x="6347749" y="4569189"/>
                </a:cubicBezTo>
                <a:cubicBezTo>
                  <a:pt x="6345921" y="4571932"/>
                  <a:pt x="6344854" y="4574218"/>
                  <a:pt x="6344549" y="4576047"/>
                </a:cubicBezTo>
                <a:cubicBezTo>
                  <a:pt x="6344244" y="4577876"/>
                  <a:pt x="6344092" y="4580010"/>
                  <a:pt x="6344092" y="4582448"/>
                </a:cubicBezTo>
                <a:cubicBezTo>
                  <a:pt x="6344092" y="4584886"/>
                  <a:pt x="6344396" y="4587172"/>
                  <a:pt x="6345006" y="4589306"/>
                </a:cubicBezTo>
                <a:cubicBezTo>
                  <a:pt x="6345616" y="4591439"/>
                  <a:pt x="6346530" y="4594030"/>
                  <a:pt x="6347749" y="4597078"/>
                </a:cubicBezTo>
                <a:cubicBezTo>
                  <a:pt x="6350797" y="4603784"/>
                  <a:pt x="6353845" y="4607899"/>
                  <a:pt x="6356893" y="4609423"/>
                </a:cubicBezTo>
                <a:cubicBezTo>
                  <a:pt x="6359941" y="4610947"/>
                  <a:pt x="6367866" y="4612013"/>
                  <a:pt x="6380668" y="4612623"/>
                </a:cubicBezTo>
                <a:cubicBezTo>
                  <a:pt x="6398956" y="4613842"/>
                  <a:pt x="6417853" y="4610489"/>
                  <a:pt x="6437360" y="4602565"/>
                </a:cubicBezTo>
                <a:cubicBezTo>
                  <a:pt x="6456868" y="4594640"/>
                  <a:pt x="6467536" y="4591592"/>
                  <a:pt x="6469365" y="4593421"/>
                </a:cubicBezTo>
                <a:cubicBezTo>
                  <a:pt x="6471193" y="4595249"/>
                  <a:pt x="6469517" y="4599212"/>
                  <a:pt x="6464335" y="4605308"/>
                </a:cubicBezTo>
                <a:cubicBezTo>
                  <a:pt x="6459154" y="4611404"/>
                  <a:pt x="6454734" y="4614452"/>
                  <a:pt x="6451076" y="4614452"/>
                </a:cubicBezTo>
                <a:cubicBezTo>
                  <a:pt x="6448028" y="4614452"/>
                  <a:pt x="6432788" y="4619938"/>
                  <a:pt x="6405356" y="4630911"/>
                </a:cubicBezTo>
                <a:cubicBezTo>
                  <a:pt x="6377924" y="4641884"/>
                  <a:pt x="6358112" y="4650418"/>
                  <a:pt x="6345921" y="4656514"/>
                </a:cubicBezTo>
                <a:cubicBezTo>
                  <a:pt x="6331290" y="4663830"/>
                  <a:pt x="6321841" y="4667335"/>
                  <a:pt x="6317574" y="4667030"/>
                </a:cubicBezTo>
                <a:cubicBezTo>
                  <a:pt x="6313307" y="4666725"/>
                  <a:pt x="6311173" y="4662305"/>
                  <a:pt x="6311173" y="4653771"/>
                </a:cubicBezTo>
                <a:cubicBezTo>
                  <a:pt x="6311173" y="4645237"/>
                  <a:pt x="6309802" y="4640970"/>
                  <a:pt x="6307058" y="4640970"/>
                </a:cubicBezTo>
                <a:cubicBezTo>
                  <a:pt x="6304315" y="4640970"/>
                  <a:pt x="6302029" y="4637312"/>
                  <a:pt x="6300201" y="4629997"/>
                </a:cubicBezTo>
                <a:cubicBezTo>
                  <a:pt x="6298372" y="4622681"/>
                  <a:pt x="6293800" y="4616890"/>
                  <a:pt x="6286485" y="4612623"/>
                </a:cubicBezTo>
                <a:cubicBezTo>
                  <a:pt x="6278559" y="4607137"/>
                  <a:pt x="6275359" y="4600888"/>
                  <a:pt x="6276883" y="4593878"/>
                </a:cubicBezTo>
                <a:cubicBezTo>
                  <a:pt x="6278407" y="4586868"/>
                  <a:pt x="6285570" y="4576352"/>
                  <a:pt x="6298372" y="4562331"/>
                </a:cubicBezTo>
                <a:cubicBezTo>
                  <a:pt x="6314221" y="4545262"/>
                  <a:pt x="6325194" y="4532918"/>
                  <a:pt x="6331290" y="4525298"/>
                </a:cubicBezTo>
                <a:cubicBezTo>
                  <a:pt x="6337386" y="4517678"/>
                  <a:pt x="6343482" y="4512801"/>
                  <a:pt x="6349578" y="4510668"/>
                </a:cubicBezTo>
                <a:cubicBezTo>
                  <a:pt x="6355674" y="4508534"/>
                  <a:pt x="6360246" y="4501981"/>
                  <a:pt x="6363294" y="4491008"/>
                </a:cubicBezTo>
                <a:cubicBezTo>
                  <a:pt x="6365733" y="4483083"/>
                  <a:pt x="6373962" y="4470739"/>
                  <a:pt x="6387983" y="4453975"/>
                </a:cubicBezTo>
                <a:cubicBezTo>
                  <a:pt x="6402004" y="4437211"/>
                  <a:pt x="6411453" y="4428524"/>
                  <a:pt x="6416330" y="4427914"/>
                </a:cubicBezTo>
                <a:close/>
                <a:moveTo>
                  <a:pt x="7273122" y="4403226"/>
                </a:moveTo>
                <a:cubicBezTo>
                  <a:pt x="7276779" y="4403226"/>
                  <a:pt x="7279218" y="4404140"/>
                  <a:pt x="7280437" y="4405969"/>
                </a:cubicBezTo>
                <a:cubicBezTo>
                  <a:pt x="7281656" y="4407797"/>
                  <a:pt x="7282875" y="4412370"/>
                  <a:pt x="7284095" y="4419685"/>
                </a:cubicBezTo>
                <a:cubicBezTo>
                  <a:pt x="7285923" y="4431267"/>
                  <a:pt x="7285923" y="4437973"/>
                  <a:pt x="7284095" y="4439802"/>
                </a:cubicBezTo>
                <a:cubicBezTo>
                  <a:pt x="7283485" y="4441021"/>
                  <a:pt x="7274645" y="4445288"/>
                  <a:pt x="7257577" y="4452603"/>
                </a:cubicBezTo>
                <a:cubicBezTo>
                  <a:pt x="7240508" y="4459918"/>
                  <a:pt x="7231364" y="4463576"/>
                  <a:pt x="7230145" y="4463576"/>
                </a:cubicBezTo>
                <a:cubicBezTo>
                  <a:pt x="7229535" y="4463576"/>
                  <a:pt x="7231364" y="4459309"/>
                  <a:pt x="7235631" y="4450775"/>
                </a:cubicBezTo>
                <a:cubicBezTo>
                  <a:pt x="7239898" y="4442240"/>
                  <a:pt x="7244623" y="4433249"/>
                  <a:pt x="7249805" y="4423800"/>
                </a:cubicBezTo>
                <a:cubicBezTo>
                  <a:pt x="7254987" y="4414351"/>
                  <a:pt x="7258491" y="4409017"/>
                  <a:pt x="7260321" y="4407797"/>
                </a:cubicBezTo>
                <a:cubicBezTo>
                  <a:pt x="7262759" y="4404750"/>
                  <a:pt x="7267025" y="4403226"/>
                  <a:pt x="7273122" y="4403226"/>
                </a:cubicBezTo>
                <a:close/>
                <a:moveTo>
                  <a:pt x="6289685" y="4401854"/>
                </a:moveTo>
                <a:cubicBezTo>
                  <a:pt x="6291819" y="4402768"/>
                  <a:pt x="6291361" y="4405969"/>
                  <a:pt x="6288313" y="4411455"/>
                </a:cubicBezTo>
                <a:cubicBezTo>
                  <a:pt x="6286485" y="4414503"/>
                  <a:pt x="6283741" y="4418466"/>
                  <a:pt x="6280084" y="4423342"/>
                </a:cubicBezTo>
                <a:cubicBezTo>
                  <a:pt x="6268501" y="4437973"/>
                  <a:pt x="6262710" y="4443459"/>
                  <a:pt x="6262710" y="4439802"/>
                </a:cubicBezTo>
                <a:cubicBezTo>
                  <a:pt x="6262710" y="4437363"/>
                  <a:pt x="6264539" y="4432791"/>
                  <a:pt x="6268196" y="4426086"/>
                </a:cubicBezTo>
                <a:cubicBezTo>
                  <a:pt x="6271854" y="4419380"/>
                  <a:pt x="6275511" y="4413589"/>
                  <a:pt x="6279169" y="4408712"/>
                </a:cubicBezTo>
                <a:cubicBezTo>
                  <a:pt x="6284046" y="4403226"/>
                  <a:pt x="6287551" y="4400939"/>
                  <a:pt x="6289685" y="4401854"/>
                </a:cubicBezTo>
                <a:close/>
                <a:moveTo>
                  <a:pt x="8027501" y="4378994"/>
                </a:moveTo>
                <a:cubicBezTo>
                  <a:pt x="8025063" y="4379604"/>
                  <a:pt x="8021406" y="4380975"/>
                  <a:pt x="8016529" y="4383109"/>
                </a:cubicBezTo>
                <a:cubicBezTo>
                  <a:pt x="8008604" y="4387376"/>
                  <a:pt x="8004794" y="4390119"/>
                  <a:pt x="8005099" y="4391338"/>
                </a:cubicBezTo>
                <a:cubicBezTo>
                  <a:pt x="8005404" y="4392558"/>
                  <a:pt x="8009823" y="4391643"/>
                  <a:pt x="8018357" y="4388595"/>
                </a:cubicBezTo>
                <a:cubicBezTo>
                  <a:pt x="8026892" y="4385547"/>
                  <a:pt x="8031159" y="4382499"/>
                  <a:pt x="8031159" y="4379451"/>
                </a:cubicBezTo>
                <a:cubicBezTo>
                  <a:pt x="8031159" y="4378537"/>
                  <a:pt x="8029940" y="4378384"/>
                  <a:pt x="8027501" y="4378994"/>
                </a:cubicBezTo>
                <a:close/>
                <a:moveTo>
                  <a:pt x="8046704" y="4358420"/>
                </a:moveTo>
                <a:cubicBezTo>
                  <a:pt x="8040608" y="4357810"/>
                  <a:pt x="8034665" y="4359792"/>
                  <a:pt x="8028873" y="4364363"/>
                </a:cubicBezTo>
                <a:cubicBezTo>
                  <a:pt x="8023082" y="4368936"/>
                  <a:pt x="8021711" y="4371222"/>
                  <a:pt x="8024759" y="4371222"/>
                </a:cubicBezTo>
                <a:cubicBezTo>
                  <a:pt x="8027807" y="4371222"/>
                  <a:pt x="8030854" y="4369850"/>
                  <a:pt x="8033903" y="4367107"/>
                </a:cubicBezTo>
                <a:cubicBezTo>
                  <a:pt x="8036950" y="4364363"/>
                  <a:pt x="8041217" y="4362383"/>
                  <a:pt x="8046704" y="4361163"/>
                </a:cubicBezTo>
                <a:cubicBezTo>
                  <a:pt x="8050971" y="4359944"/>
                  <a:pt x="8053105" y="4359182"/>
                  <a:pt x="8053105" y="4358877"/>
                </a:cubicBezTo>
                <a:cubicBezTo>
                  <a:pt x="8053105" y="4358572"/>
                  <a:pt x="8050971" y="4358420"/>
                  <a:pt x="8046704" y="4358420"/>
                </a:cubicBezTo>
                <a:close/>
                <a:moveTo>
                  <a:pt x="8307194" y="4325273"/>
                </a:moveTo>
                <a:cubicBezTo>
                  <a:pt x="8315652" y="4325425"/>
                  <a:pt x="8325596" y="4325806"/>
                  <a:pt x="8337026" y="4326416"/>
                </a:cubicBezTo>
                <a:cubicBezTo>
                  <a:pt x="8359886" y="4327635"/>
                  <a:pt x="8372535" y="4329159"/>
                  <a:pt x="8374974" y="4330988"/>
                </a:cubicBezTo>
                <a:cubicBezTo>
                  <a:pt x="8375583" y="4331597"/>
                  <a:pt x="8366439" y="4337236"/>
                  <a:pt x="8347542" y="4347904"/>
                </a:cubicBezTo>
                <a:cubicBezTo>
                  <a:pt x="8328644" y="4358572"/>
                  <a:pt x="8309136" y="4368936"/>
                  <a:pt x="8289020" y="4378994"/>
                </a:cubicBezTo>
                <a:cubicBezTo>
                  <a:pt x="8268903" y="4389052"/>
                  <a:pt x="8257930" y="4393777"/>
                  <a:pt x="8256101" y="4393167"/>
                </a:cubicBezTo>
                <a:cubicBezTo>
                  <a:pt x="8255492" y="4393167"/>
                  <a:pt x="8254882" y="4382804"/>
                  <a:pt x="8254273" y="4362078"/>
                </a:cubicBezTo>
                <a:cubicBezTo>
                  <a:pt x="8253663" y="4345618"/>
                  <a:pt x="8254730" y="4335865"/>
                  <a:pt x="8257473" y="4332817"/>
                </a:cubicBezTo>
                <a:cubicBezTo>
                  <a:pt x="8260216" y="4329769"/>
                  <a:pt x="8269817" y="4327330"/>
                  <a:pt x="8286277" y="4325502"/>
                </a:cubicBezTo>
                <a:cubicBezTo>
                  <a:pt x="8291763" y="4325197"/>
                  <a:pt x="8298735" y="4325121"/>
                  <a:pt x="8307194" y="4325273"/>
                </a:cubicBezTo>
                <a:close/>
                <a:moveTo>
                  <a:pt x="6274598" y="4318186"/>
                </a:moveTo>
                <a:cubicBezTo>
                  <a:pt x="6275817" y="4317577"/>
                  <a:pt x="6274598" y="4319863"/>
                  <a:pt x="6270940" y="4325044"/>
                </a:cubicBezTo>
                <a:cubicBezTo>
                  <a:pt x="6267282" y="4330226"/>
                  <a:pt x="6260272" y="4338303"/>
                  <a:pt x="6249908" y="4349276"/>
                </a:cubicBezTo>
                <a:cubicBezTo>
                  <a:pt x="6231621" y="4370612"/>
                  <a:pt x="6222476" y="4390729"/>
                  <a:pt x="6222476" y="4409626"/>
                </a:cubicBezTo>
                <a:cubicBezTo>
                  <a:pt x="6221867" y="4416332"/>
                  <a:pt x="6220038" y="4420294"/>
                  <a:pt x="6216990" y="4421513"/>
                </a:cubicBezTo>
                <a:cubicBezTo>
                  <a:pt x="6209675" y="4409322"/>
                  <a:pt x="6205103" y="4387376"/>
                  <a:pt x="6203274" y="4355677"/>
                </a:cubicBezTo>
                <a:cubicBezTo>
                  <a:pt x="6203274" y="4347142"/>
                  <a:pt x="6203732" y="4341046"/>
                  <a:pt x="6204645" y="4337389"/>
                </a:cubicBezTo>
                <a:cubicBezTo>
                  <a:pt x="6205560" y="4333731"/>
                  <a:pt x="6208151" y="4330683"/>
                  <a:pt x="6212418" y="4328245"/>
                </a:cubicBezTo>
                <a:cubicBezTo>
                  <a:pt x="6219124" y="4323368"/>
                  <a:pt x="6223695" y="4321539"/>
                  <a:pt x="6226134" y="4322758"/>
                </a:cubicBezTo>
                <a:cubicBezTo>
                  <a:pt x="6227353" y="4323368"/>
                  <a:pt x="6234973" y="4323063"/>
                  <a:pt x="6248994" y="4321844"/>
                </a:cubicBezTo>
                <a:cubicBezTo>
                  <a:pt x="6263015" y="4320625"/>
                  <a:pt x="6271549" y="4319405"/>
                  <a:pt x="6274598" y="4318186"/>
                </a:cubicBezTo>
                <a:close/>
                <a:moveTo>
                  <a:pt x="8337483" y="4283439"/>
                </a:moveTo>
                <a:cubicBezTo>
                  <a:pt x="8335045" y="4284049"/>
                  <a:pt x="8333216" y="4284658"/>
                  <a:pt x="8331997" y="4285268"/>
                </a:cubicBezTo>
                <a:cubicBezTo>
                  <a:pt x="8335655" y="4287097"/>
                  <a:pt x="8339312" y="4287097"/>
                  <a:pt x="8342969" y="4285268"/>
                </a:cubicBezTo>
                <a:cubicBezTo>
                  <a:pt x="8342969" y="4284658"/>
                  <a:pt x="8341141" y="4284049"/>
                  <a:pt x="8337483" y="4283439"/>
                </a:cubicBezTo>
                <a:close/>
                <a:moveTo>
                  <a:pt x="6451991" y="4282525"/>
                </a:moveTo>
                <a:cubicBezTo>
                  <a:pt x="6460525" y="4281915"/>
                  <a:pt x="6465707" y="4282220"/>
                  <a:pt x="6467536" y="4283439"/>
                </a:cubicBezTo>
                <a:cubicBezTo>
                  <a:pt x="6469365" y="4284658"/>
                  <a:pt x="6469365" y="4287402"/>
                  <a:pt x="6467536" y="4291669"/>
                </a:cubicBezTo>
                <a:cubicBezTo>
                  <a:pt x="6465707" y="4299594"/>
                  <a:pt x="6458087" y="4311328"/>
                  <a:pt x="6444676" y="4326873"/>
                </a:cubicBezTo>
                <a:cubicBezTo>
                  <a:pt x="6431265" y="4342418"/>
                  <a:pt x="6418768" y="4354153"/>
                  <a:pt x="6407185" y="4362078"/>
                </a:cubicBezTo>
                <a:cubicBezTo>
                  <a:pt x="6398651" y="4368783"/>
                  <a:pt x="6393012" y="4370002"/>
                  <a:pt x="6390269" y="4365735"/>
                </a:cubicBezTo>
                <a:cubicBezTo>
                  <a:pt x="6387526" y="4361468"/>
                  <a:pt x="6386154" y="4362687"/>
                  <a:pt x="6386154" y="4369393"/>
                </a:cubicBezTo>
                <a:cubicBezTo>
                  <a:pt x="6386154" y="4376098"/>
                  <a:pt x="6384630" y="4379451"/>
                  <a:pt x="6381582" y="4379451"/>
                </a:cubicBezTo>
                <a:cubicBezTo>
                  <a:pt x="6378534" y="4379451"/>
                  <a:pt x="6378229" y="4376708"/>
                  <a:pt x="6380668" y="4371222"/>
                </a:cubicBezTo>
                <a:cubicBezTo>
                  <a:pt x="6383106" y="4365126"/>
                  <a:pt x="6384935" y="4348057"/>
                  <a:pt x="6386154" y="4320015"/>
                </a:cubicBezTo>
                <a:cubicBezTo>
                  <a:pt x="6386154" y="4309042"/>
                  <a:pt x="6392098" y="4300203"/>
                  <a:pt x="6403985" y="4293497"/>
                </a:cubicBezTo>
                <a:cubicBezTo>
                  <a:pt x="6415872" y="4286792"/>
                  <a:pt x="6431874" y="4283134"/>
                  <a:pt x="6451991" y="4282525"/>
                </a:cubicBezTo>
                <a:close/>
                <a:moveTo>
                  <a:pt x="5148742" y="4259970"/>
                </a:moveTo>
                <a:cubicBezTo>
                  <a:pt x="5155752" y="4259970"/>
                  <a:pt x="5161595" y="4269025"/>
                  <a:pt x="5166268" y="4287135"/>
                </a:cubicBezTo>
                <a:cubicBezTo>
                  <a:pt x="5170942" y="4305245"/>
                  <a:pt x="5172694" y="4334163"/>
                  <a:pt x="5171526" y="4373888"/>
                </a:cubicBezTo>
                <a:cubicBezTo>
                  <a:pt x="5170357" y="4413614"/>
                  <a:pt x="5169189" y="4439903"/>
                  <a:pt x="5168021" y="4452755"/>
                </a:cubicBezTo>
                <a:lnTo>
                  <a:pt x="5168021" y="4470281"/>
                </a:lnTo>
                <a:lnTo>
                  <a:pt x="5139979" y="4454508"/>
                </a:lnTo>
                <a:cubicBezTo>
                  <a:pt x="5121285" y="4442824"/>
                  <a:pt x="5088569" y="4435230"/>
                  <a:pt x="5041834" y="4431724"/>
                </a:cubicBezTo>
                <a:cubicBezTo>
                  <a:pt x="5004445" y="4429387"/>
                  <a:pt x="4983122" y="4425298"/>
                  <a:pt x="4977864" y="4419456"/>
                </a:cubicBezTo>
                <a:cubicBezTo>
                  <a:pt x="4972606" y="4413614"/>
                  <a:pt x="4973482" y="4396672"/>
                  <a:pt x="4980493" y="4368631"/>
                </a:cubicBezTo>
                <a:cubicBezTo>
                  <a:pt x="4986335" y="4348768"/>
                  <a:pt x="4995682" y="4332994"/>
                  <a:pt x="5008534" y="4321311"/>
                </a:cubicBezTo>
                <a:cubicBezTo>
                  <a:pt x="5016713" y="4314300"/>
                  <a:pt x="5039497" y="4302324"/>
                  <a:pt x="5076886" y="4285382"/>
                </a:cubicBezTo>
                <a:cubicBezTo>
                  <a:pt x="5114274" y="4268441"/>
                  <a:pt x="5138227" y="4259970"/>
                  <a:pt x="5148742" y="4259970"/>
                </a:cubicBezTo>
                <a:close/>
                <a:moveTo>
                  <a:pt x="5997877" y="4235433"/>
                </a:moveTo>
                <a:cubicBezTo>
                  <a:pt x="5995667" y="4235738"/>
                  <a:pt x="5993572" y="4236500"/>
                  <a:pt x="5991590" y="4237719"/>
                </a:cubicBezTo>
                <a:cubicBezTo>
                  <a:pt x="5987628" y="4240158"/>
                  <a:pt x="5987476" y="4249302"/>
                  <a:pt x="5991133" y="4265151"/>
                </a:cubicBezTo>
                <a:cubicBezTo>
                  <a:pt x="5994791" y="4281001"/>
                  <a:pt x="6004392" y="4297003"/>
                  <a:pt x="6019937" y="4313157"/>
                </a:cubicBezTo>
                <a:cubicBezTo>
                  <a:pt x="6035482" y="4329312"/>
                  <a:pt x="6048131" y="4341046"/>
                  <a:pt x="6057885" y="4348362"/>
                </a:cubicBezTo>
                <a:lnTo>
                  <a:pt x="6071601" y="4359334"/>
                </a:lnTo>
                <a:lnTo>
                  <a:pt x="6058799" y="4386766"/>
                </a:lnTo>
                <a:cubicBezTo>
                  <a:pt x="6049655" y="4405664"/>
                  <a:pt x="6043559" y="4415113"/>
                  <a:pt x="6040511" y="4415113"/>
                </a:cubicBezTo>
                <a:cubicBezTo>
                  <a:pt x="6037463" y="4415113"/>
                  <a:pt x="6036701" y="4416484"/>
                  <a:pt x="6038225" y="4419228"/>
                </a:cubicBezTo>
                <a:cubicBezTo>
                  <a:pt x="6039749" y="4421971"/>
                  <a:pt x="6038682" y="4424562"/>
                  <a:pt x="6035024" y="4427000"/>
                </a:cubicBezTo>
                <a:cubicBezTo>
                  <a:pt x="6031367" y="4429438"/>
                  <a:pt x="6028014" y="4432791"/>
                  <a:pt x="6024966" y="4437058"/>
                </a:cubicBezTo>
                <a:cubicBezTo>
                  <a:pt x="6020089" y="4444983"/>
                  <a:pt x="6010488" y="4457328"/>
                  <a:pt x="5996162" y="4474092"/>
                </a:cubicBezTo>
                <a:cubicBezTo>
                  <a:pt x="5981837" y="4490855"/>
                  <a:pt x="5973150" y="4499847"/>
                  <a:pt x="5970102" y="4501066"/>
                </a:cubicBezTo>
                <a:cubicBezTo>
                  <a:pt x="5965835" y="4502286"/>
                  <a:pt x="5960043" y="4508077"/>
                  <a:pt x="5952728" y="4518440"/>
                </a:cubicBezTo>
                <a:cubicBezTo>
                  <a:pt x="5938098" y="4540386"/>
                  <a:pt x="5941146" y="4570865"/>
                  <a:pt x="5961872" y="4609880"/>
                </a:cubicBezTo>
                <a:lnTo>
                  <a:pt x="5976503" y="4638226"/>
                </a:lnTo>
                <a:lnTo>
                  <a:pt x="5976503" y="4709549"/>
                </a:lnTo>
                <a:cubicBezTo>
                  <a:pt x="5977112" y="4756489"/>
                  <a:pt x="5979856" y="4784988"/>
                  <a:pt x="5984733" y="4795046"/>
                </a:cubicBezTo>
                <a:cubicBezTo>
                  <a:pt x="5989609" y="4805104"/>
                  <a:pt x="5992048" y="4813639"/>
                  <a:pt x="5992048" y="4820649"/>
                </a:cubicBezTo>
                <a:cubicBezTo>
                  <a:pt x="5992048" y="4827660"/>
                  <a:pt x="5993572" y="4831927"/>
                  <a:pt x="5996620" y="4833451"/>
                </a:cubicBezTo>
                <a:cubicBezTo>
                  <a:pt x="5999668" y="4834975"/>
                  <a:pt x="6001192" y="4838632"/>
                  <a:pt x="6001192" y="4844423"/>
                </a:cubicBezTo>
                <a:cubicBezTo>
                  <a:pt x="6001192" y="4850215"/>
                  <a:pt x="6002564" y="4853110"/>
                  <a:pt x="6005306" y="4853110"/>
                </a:cubicBezTo>
                <a:cubicBezTo>
                  <a:pt x="6008050" y="4853110"/>
                  <a:pt x="6009421" y="4855244"/>
                  <a:pt x="6009421" y="4859511"/>
                </a:cubicBezTo>
                <a:cubicBezTo>
                  <a:pt x="6009421" y="4863778"/>
                  <a:pt x="6014603" y="4870331"/>
                  <a:pt x="6024966" y="4879171"/>
                </a:cubicBezTo>
                <a:cubicBezTo>
                  <a:pt x="6035329" y="4888010"/>
                  <a:pt x="6044169" y="4893344"/>
                  <a:pt x="6051484" y="4895173"/>
                </a:cubicBezTo>
                <a:cubicBezTo>
                  <a:pt x="6060627" y="4897002"/>
                  <a:pt x="6068248" y="4895782"/>
                  <a:pt x="6074343" y="4891515"/>
                </a:cubicBezTo>
                <a:cubicBezTo>
                  <a:pt x="6074343" y="4890905"/>
                  <a:pt x="6074953" y="4890601"/>
                  <a:pt x="6076172" y="4890601"/>
                </a:cubicBezTo>
                <a:cubicBezTo>
                  <a:pt x="6079221" y="4888162"/>
                  <a:pt x="6081049" y="4882219"/>
                  <a:pt x="6081659" y="4872770"/>
                </a:cubicBezTo>
                <a:cubicBezTo>
                  <a:pt x="6082269" y="4863321"/>
                  <a:pt x="6081964" y="4832079"/>
                  <a:pt x="6080744" y="4779044"/>
                </a:cubicBezTo>
                <a:cubicBezTo>
                  <a:pt x="6080135" y="4768071"/>
                  <a:pt x="6079830" y="4759537"/>
                  <a:pt x="6079830" y="4753441"/>
                </a:cubicBezTo>
                <a:cubicBezTo>
                  <a:pt x="6078611" y="4706502"/>
                  <a:pt x="6079983" y="4678917"/>
                  <a:pt x="6083945" y="4670688"/>
                </a:cubicBezTo>
                <a:cubicBezTo>
                  <a:pt x="6087907" y="4662458"/>
                  <a:pt x="6088974" y="4656819"/>
                  <a:pt x="6087145" y="4653771"/>
                </a:cubicBezTo>
                <a:cubicBezTo>
                  <a:pt x="6082878" y="4646456"/>
                  <a:pt x="6082269" y="4626187"/>
                  <a:pt x="6085317" y="4592963"/>
                </a:cubicBezTo>
                <a:cubicBezTo>
                  <a:pt x="6088365" y="4559740"/>
                  <a:pt x="6093851" y="4530022"/>
                  <a:pt x="6101776" y="4503810"/>
                </a:cubicBezTo>
                <a:cubicBezTo>
                  <a:pt x="6106043" y="4488570"/>
                  <a:pt x="6107567" y="4480035"/>
                  <a:pt x="6106348" y="4478206"/>
                </a:cubicBezTo>
                <a:cubicBezTo>
                  <a:pt x="6104519" y="4478206"/>
                  <a:pt x="6102690" y="4480950"/>
                  <a:pt x="6100861" y="4486436"/>
                </a:cubicBezTo>
                <a:cubicBezTo>
                  <a:pt x="6098423" y="4493142"/>
                  <a:pt x="6094613" y="4502438"/>
                  <a:pt x="6089432" y="4514325"/>
                </a:cubicBezTo>
                <a:cubicBezTo>
                  <a:pt x="6084250" y="4526212"/>
                  <a:pt x="6075563" y="4546786"/>
                  <a:pt x="6063371" y="4576047"/>
                </a:cubicBezTo>
                <a:cubicBezTo>
                  <a:pt x="6048131" y="4612623"/>
                  <a:pt x="6038682" y="4634721"/>
                  <a:pt x="6035024" y="4642341"/>
                </a:cubicBezTo>
                <a:cubicBezTo>
                  <a:pt x="6031367" y="4649961"/>
                  <a:pt x="6028624" y="4653771"/>
                  <a:pt x="6026795" y="4653771"/>
                </a:cubicBezTo>
                <a:cubicBezTo>
                  <a:pt x="6024356" y="4653771"/>
                  <a:pt x="6022223" y="4649809"/>
                  <a:pt x="6020394" y="4641884"/>
                </a:cubicBezTo>
                <a:cubicBezTo>
                  <a:pt x="6018565" y="4633959"/>
                  <a:pt x="6015365" y="4626187"/>
                  <a:pt x="6010793" y="4618567"/>
                </a:cubicBezTo>
                <a:cubicBezTo>
                  <a:pt x="6006221" y="4610947"/>
                  <a:pt x="6003630" y="4605765"/>
                  <a:pt x="6003021" y="4603022"/>
                </a:cubicBezTo>
                <a:cubicBezTo>
                  <a:pt x="6002411" y="4600279"/>
                  <a:pt x="6001192" y="4593116"/>
                  <a:pt x="5999363" y="4581534"/>
                </a:cubicBezTo>
                <a:cubicBezTo>
                  <a:pt x="5997534" y="4569951"/>
                  <a:pt x="5995705" y="4560807"/>
                  <a:pt x="5993876" y="4554102"/>
                </a:cubicBezTo>
                <a:cubicBezTo>
                  <a:pt x="5991438" y="4544348"/>
                  <a:pt x="5995553" y="4526212"/>
                  <a:pt x="6006221" y="4499695"/>
                </a:cubicBezTo>
                <a:cubicBezTo>
                  <a:pt x="6016889" y="4473177"/>
                  <a:pt x="6026795" y="4456870"/>
                  <a:pt x="6035939" y="4450775"/>
                </a:cubicBezTo>
                <a:cubicBezTo>
                  <a:pt x="6042035" y="4446507"/>
                  <a:pt x="6045083" y="4442697"/>
                  <a:pt x="6045083" y="4439344"/>
                </a:cubicBezTo>
                <a:cubicBezTo>
                  <a:pt x="6045083" y="4435992"/>
                  <a:pt x="6050722" y="4428829"/>
                  <a:pt x="6061999" y="4417856"/>
                </a:cubicBezTo>
                <a:cubicBezTo>
                  <a:pt x="6073277" y="4406883"/>
                  <a:pt x="6080592" y="4401397"/>
                  <a:pt x="6083945" y="4401397"/>
                </a:cubicBezTo>
                <a:cubicBezTo>
                  <a:pt x="6087298" y="4401397"/>
                  <a:pt x="6093393" y="4396977"/>
                  <a:pt x="6102233" y="4388138"/>
                </a:cubicBezTo>
                <a:cubicBezTo>
                  <a:pt x="6111072" y="4379299"/>
                  <a:pt x="6120369" y="4374879"/>
                  <a:pt x="6130122" y="4374879"/>
                </a:cubicBezTo>
                <a:cubicBezTo>
                  <a:pt x="6138656" y="4374879"/>
                  <a:pt x="6147343" y="4371526"/>
                  <a:pt x="6156183" y="4364821"/>
                </a:cubicBezTo>
                <a:cubicBezTo>
                  <a:pt x="6165022" y="4358115"/>
                  <a:pt x="6169441" y="4351410"/>
                  <a:pt x="6169441" y="4344704"/>
                </a:cubicBezTo>
                <a:cubicBezTo>
                  <a:pt x="6169441" y="4339218"/>
                  <a:pt x="6165936" y="4334646"/>
                  <a:pt x="6158926" y="4330988"/>
                </a:cubicBezTo>
                <a:cubicBezTo>
                  <a:pt x="6151915" y="4327330"/>
                  <a:pt x="6146582" y="4322149"/>
                  <a:pt x="6142924" y="4315443"/>
                </a:cubicBezTo>
                <a:cubicBezTo>
                  <a:pt x="6139266" y="4308738"/>
                  <a:pt x="6130884" y="4301880"/>
                  <a:pt x="6117777" y="4294869"/>
                </a:cubicBezTo>
                <a:cubicBezTo>
                  <a:pt x="6104671" y="4287859"/>
                  <a:pt x="6098118" y="4283287"/>
                  <a:pt x="6098118" y="4281153"/>
                </a:cubicBezTo>
                <a:cubicBezTo>
                  <a:pt x="6098118" y="4279020"/>
                  <a:pt x="6091108" y="4274905"/>
                  <a:pt x="6077087" y="4268809"/>
                </a:cubicBezTo>
                <a:cubicBezTo>
                  <a:pt x="6063066" y="4262713"/>
                  <a:pt x="6053922" y="4258141"/>
                  <a:pt x="6049655" y="4255093"/>
                </a:cubicBezTo>
                <a:cubicBezTo>
                  <a:pt x="6039292" y="4248997"/>
                  <a:pt x="6024356" y="4242596"/>
                  <a:pt x="6004849" y="4235891"/>
                </a:cubicBezTo>
                <a:cubicBezTo>
                  <a:pt x="6002411" y="4235281"/>
                  <a:pt x="6000087" y="4235128"/>
                  <a:pt x="5997877" y="4235433"/>
                </a:cubicBezTo>
                <a:close/>
                <a:moveTo>
                  <a:pt x="4999224" y="4181869"/>
                </a:moveTo>
                <a:cubicBezTo>
                  <a:pt x="4987613" y="4180774"/>
                  <a:pt x="4974358" y="4184608"/>
                  <a:pt x="4959462" y="4193371"/>
                </a:cubicBezTo>
                <a:cubicBezTo>
                  <a:pt x="4941935" y="4203886"/>
                  <a:pt x="4921488" y="4227254"/>
                  <a:pt x="4898121" y="4263475"/>
                </a:cubicBezTo>
                <a:cubicBezTo>
                  <a:pt x="4874752" y="4299695"/>
                  <a:pt x="4860147" y="4331242"/>
                  <a:pt x="4854306" y="4358115"/>
                </a:cubicBezTo>
                <a:cubicBezTo>
                  <a:pt x="4848464" y="4384988"/>
                  <a:pt x="4841453" y="4407188"/>
                  <a:pt x="4833274" y="4424714"/>
                </a:cubicBezTo>
                <a:cubicBezTo>
                  <a:pt x="4804064" y="4491313"/>
                  <a:pt x="4790628" y="4526949"/>
                  <a:pt x="4792965" y="4531622"/>
                </a:cubicBezTo>
                <a:cubicBezTo>
                  <a:pt x="4792965" y="4535128"/>
                  <a:pt x="4784786" y="4559372"/>
                  <a:pt x="4768428" y="4604356"/>
                </a:cubicBezTo>
                <a:cubicBezTo>
                  <a:pt x="4752071" y="4649339"/>
                  <a:pt x="4743892" y="4677380"/>
                  <a:pt x="4743892" y="4688480"/>
                </a:cubicBezTo>
                <a:cubicBezTo>
                  <a:pt x="4743892" y="4699580"/>
                  <a:pt x="4741263" y="4708051"/>
                  <a:pt x="4736005" y="4713893"/>
                </a:cubicBezTo>
                <a:cubicBezTo>
                  <a:pt x="4730747" y="4719735"/>
                  <a:pt x="4725197" y="4740474"/>
                  <a:pt x="4719355" y="4776110"/>
                </a:cubicBezTo>
                <a:cubicBezTo>
                  <a:pt x="4713513" y="4811746"/>
                  <a:pt x="4707379" y="4833362"/>
                  <a:pt x="4700953" y="4840957"/>
                </a:cubicBezTo>
                <a:cubicBezTo>
                  <a:pt x="4694527" y="4848551"/>
                  <a:pt x="4691898" y="4854685"/>
                  <a:pt x="4693066" y="4859359"/>
                </a:cubicBezTo>
                <a:cubicBezTo>
                  <a:pt x="4695403" y="4866369"/>
                  <a:pt x="4691898" y="4881851"/>
                  <a:pt x="4682551" y="4905803"/>
                </a:cubicBezTo>
                <a:cubicBezTo>
                  <a:pt x="4673203" y="4929755"/>
                  <a:pt x="4666193" y="4942899"/>
                  <a:pt x="4661520" y="4945236"/>
                </a:cubicBezTo>
                <a:cubicBezTo>
                  <a:pt x="4655677" y="4947573"/>
                  <a:pt x="4652172" y="4955168"/>
                  <a:pt x="4651004" y="4968020"/>
                </a:cubicBezTo>
                <a:cubicBezTo>
                  <a:pt x="4649835" y="4980872"/>
                  <a:pt x="4651588" y="4989051"/>
                  <a:pt x="4656262" y="4992556"/>
                </a:cubicBezTo>
                <a:cubicBezTo>
                  <a:pt x="4660935" y="4996062"/>
                  <a:pt x="4671451" y="5014172"/>
                  <a:pt x="4687808" y="5046887"/>
                </a:cubicBezTo>
                <a:cubicBezTo>
                  <a:pt x="4713513" y="5101802"/>
                  <a:pt x="4730747" y="5136270"/>
                  <a:pt x="4739510" y="5150290"/>
                </a:cubicBezTo>
                <a:cubicBezTo>
                  <a:pt x="4748273" y="5164311"/>
                  <a:pt x="4757329" y="5173074"/>
                  <a:pt x="4766676" y="5176579"/>
                </a:cubicBezTo>
                <a:cubicBezTo>
                  <a:pt x="4779528" y="5182422"/>
                  <a:pt x="4785954" y="5188263"/>
                  <a:pt x="4785954" y="5194105"/>
                </a:cubicBezTo>
                <a:cubicBezTo>
                  <a:pt x="4785954" y="5199948"/>
                  <a:pt x="4794133" y="5201116"/>
                  <a:pt x="4810490" y="5197611"/>
                </a:cubicBezTo>
                <a:cubicBezTo>
                  <a:pt x="4829185" y="5192937"/>
                  <a:pt x="4841453" y="5185634"/>
                  <a:pt x="4847295" y="5175703"/>
                </a:cubicBezTo>
                <a:cubicBezTo>
                  <a:pt x="4853137" y="5165772"/>
                  <a:pt x="4855474" y="5146785"/>
                  <a:pt x="4854306" y="5118744"/>
                </a:cubicBezTo>
                <a:cubicBezTo>
                  <a:pt x="4853137" y="5073176"/>
                  <a:pt x="4865989" y="4986714"/>
                  <a:pt x="4892863" y="4859359"/>
                </a:cubicBezTo>
                <a:cubicBezTo>
                  <a:pt x="4901041" y="4820802"/>
                  <a:pt x="4903378" y="4798602"/>
                  <a:pt x="4899873" y="4792760"/>
                </a:cubicBezTo>
                <a:cubicBezTo>
                  <a:pt x="4896368" y="4786918"/>
                  <a:pt x="4897536" y="4782244"/>
                  <a:pt x="4903378" y="4778739"/>
                </a:cubicBezTo>
                <a:cubicBezTo>
                  <a:pt x="4909220" y="4775234"/>
                  <a:pt x="4915354" y="4749237"/>
                  <a:pt x="4921781" y="4700748"/>
                </a:cubicBezTo>
                <a:cubicBezTo>
                  <a:pt x="4928206" y="4652260"/>
                  <a:pt x="4932588" y="4621005"/>
                  <a:pt x="4934925" y="4606984"/>
                </a:cubicBezTo>
                <a:cubicBezTo>
                  <a:pt x="4937262" y="4592963"/>
                  <a:pt x="4939599" y="4573101"/>
                  <a:pt x="4941935" y="4547396"/>
                </a:cubicBezTo>
                <a:cubicBezTo>
                  <a:pt x="4945441" y="4513512"/>
                  <a:pt x="4950699" y="4493650"/>
                  <a:pt x="4957709" y="4487807"/>
                </a:cubicBezTo>
                <a:cubicBezTo>
                  <a:pt x="4964719" y="4481966"/>
                  <a:pt x="4985751" y="4479629"/>
                  <a:pt x="5020803" y="4480797"/>
                </a:cubicBezTo>
                <a:cubicBezTo>
                  <a:pt x="5061697" y="4483134"/>
                  <a:pt x="5084480" y="4486055"/>
                  <a:pt x="5089154" y="4489560"/>
                </a:cubicBezTo>
                <a:cubicBezTo>
                  <a:pt x="5097333" y="4498907"/>
                  <a:pt x="5089738" y="4518770"/>
                  <a:pt x="5066370" y="4549148"/>
                </a:cubicBezTo>
                <a:cubicBezTo>
                  <a:pt x="5043002" y="4579527"/>
                  <a:pt x="5010871" y="4611658"/>
                  <a:pt x="4969977" y="4645541"/>
                </a:cubicBezTo>
                <a:lnTo>
                  <a:pt x="4929667" y="4678841"/>
                </a:lnTo>
                <a:lnTo>
                  <a:pt x="4936677" y="4720903"/>
                </a:lnTo>
                <a:cubicBezTo>
                  <a:pt x="4941351" y="4744271"/>
                  <a:pt x="4950406" y="4762966"/>
                  <a:pt x="4963843" y="4776987"/>
                </a:cubicBezTo>
                <a:cubicBezTo>
                  <a:pt x="4977280" y="4791007"/>
                  <a:pt x="4992761" y="4798602"/>
                  <a:pt x="5010287" y="4799770"/>
                </a:cubicBezTo>
                <a:cubicBezTo>
                  <a:pt x="5026645" y="4800939"/>
                  <a:pt x="5047676" y="4802107"/>
                  <a:pt x="5073381" y="4803276"/>
                </a:cubicBezTo>
                <a:cubicBezTo>
                  <a:pt x="5097917" y="4804444"/>
                  <a:pt x="5118656" y="4798602"/>
                  <a:pt x="5135598" y="4785749"/>
                </a:cubicBezTo>
                <a:cubicBezTo>
                  <a:pt x="5152539" y="4772897"/>
                  <a:pt x="5163639" y="4769392"/>
                  <a:pt x="5168897" y="4775234"/>
                </a:cubicBezTo>
                <a:cubicBezTo>
                  <a:pt x="5174155" y="4781076"/>
                  <a:pt x="5176199" y="4806196"/>
                  <a:pt x="5175032" y="4850596"/>
                </a:cubicBezTo>
                <a:lnTo>
                  <a:pt x="5173279" y="4917195"/>
                </a:lnTo>
                <a:lnTo>
                  <a:pt x="5129464" y="4915442"/>
                </a:lnTo>
                <a:cubicBezTo>
                  <a:pt x="5099085" y="4915442"/>
                  <a:pt x="5068707" y="4907555"/>
                  <a:pt x="5038328" y="4891782"/>
                </a:cubicBezTo>
                <a:cubicBezTo>
                  <a:pt x="5007950" y="4876008"/>
                  <a:pt x="4983414" y="4857022"/>
                  <a:pt x="4964719" y="4834822"/>
                </a:cubicBezTo>
                <a:cubicBezTo>
                  <a:pt x="4957709" y="4824307"/>
                  <a:pt x="4950114" y="4808533"/>
                  <a:pt x="4941935" y="4787502"/>
                </a:cubicBezTo>
                <a:lnTo>
                  <a:pt x="4929667" y="4755955"/>
                </a:lnTo>
                <a:lnTo>
                  <a:pt x="4934925" y="4798018"/>
                </a:lnTo>
                <a:cubicBezTo>
                  <a:pt x="4938430" y="4823723"/>
                  <a:pt x="4946609" y="4847967"/>
                  <a:pt x="4959462" y="4870751"/>
                </a:cubicBezTo>
                <a:cubicBezTo>
                  <a:pt x="4972314" y="4893534"/>
                  <a:pt x="4993929" y="4922452"/>
                  <a:pt x="5024308" y="4957504"/>
                </a:cubicBezTo>
                <a:cubicBezTo>
                  <a:pt x="5099085" y="5042797"/>
                  <a:pt x="5157505" y="5095960"/>
                  <a:pt x="5199568" y="5116991"/>
                </a:cubicBezTo>
                <a:cubicBezTo>
                  <a:pt x="5226441" y="5129843"/>
                  <a:pt x="5241630" y="5139191"/>
                  <a:pt x="5245135" y="5145032"/>
                </a:cubicBezTo>
                <a:cubicBezTo>
                  <a:pt x="5250977" y="5153211"/>
                  <a:pt x="5263245" y="5155840"/>
                  <a:pt x="5281940" y="5152919"/>
                </a:cubicBezTo>
                <a:cubicBezTo>
                  <a:pt x="5300634" y="5149998"/>
                  <a:pt x="5314071" y="5143280"/>
                  <a:pt x="5322250" y="5132764"/>
                </a:cubicBezTo>
                <a:cubicBezTo>
                  <a:pt x="5330428" y="5123417"/>
                  <a:pt x="5335102" y="5107644"/>
                  <a:pt x="5336271" y="5085444"/>
                </a:cubicBezTo>
                <a:cubicBezTo>
                  <a:pt x="5337439" y="5063244"/>
                  <a:pt x="5336855" y="5001319"/>
                  <a:pt x="5334518" y="4899669"/>
                </a:cubicBezTo>
                <a:cubicBezTo>
                  <a:pt x="5328676" y="4661315"/>
                  <a:pt x="5315823" y="4491897"/>
                  <a:pt x="5295961" y="4391414"/>
                </a:cubicBezTo>
                <a:cubicBezTo>
                  <a:pt x="5290119" y="4364541"/>
                  <a:pt x="5287198" y="4345847"/>
                  <a:pt x="5287198" y="4335331"/>
                </a:cubicBezTo>
                <a:cubicBezTo>
                  <a:pt x="5287198" y="4320142"/>
                  <a:pt x="5276098" y="4299111"/>
                  <a:pt x="5253898" y="4272238"/>
                </a:cubicBezTo>
                <a:cubicBezTo>
                  <a:pt x="5231698" y="4245365"/>
                  <a:pt x="5211251" y="4228423"/>
                  <a:pt x="5192557" y="4221412"/>
                </a:cubicBezTo>
                <a:cubicBezTo>
                  <a:pt x="5169189" y="4212065"/>
                  <a:pt x="5149034" y="4207976"/>
                  <a:pt x="5132093" y="4209144"/>
                </a:cubicBezTo>
                <a:cubicBezTo>
                  <a:pt x="5115151" y="4210312"/>
                  <a:pt x="5093243" y="4217323"/>
                  <a:pt x="5066370" y="4230175"/>
                </a:cubicBezTo>
                <a:cubicBezTo>
                  <a:pt x="5037160" y="4244196"/>
                  <a:pt x="5020218" y="4251206"/>
                  <a:pt x="5015545" y="4251206"/>
                </a:cubicBezTo>
                <a:cubicBezTo>
                  <a:pt x="5010871" y="4251206"/>
                  <a:pt x="5007658" y="4242444"/>
                  <a:pt x="5005905" y="4224918"/>
                </a:cubicBezTo>
                <a:cubicBezTo>
                  <a:pt x="5004153" y="4207392"/>
                  <a:pt x="5005613" y="4196292"/>
                  <a:pt x="5010287" y="4191618"/>
                </a:cubicBezTo>
                <a:cubicBezTo>
                  <a:pt x="5013792" y="4188113"/>
                  <a:pt x="5013792" y="4185776"/>
                  <a:pt x="5010287" y="4184608"/>
                </a:cubicBezTo>
                <a:cubicBezTo>
                  <a:pt x="5006782" y="4183147"/>
                  <a:pt x="5003094" y="4182235"/>
                  <a:pt x="4999224" y="4181869"/>
                </a:cubicBezTo>
                <a:close/>
                <a:moveTo>
                  <a:pt x="6523200" y="4173140"/>
                </a:moveTo>
                <a:cubicBezTo>
                  <a:pt x="6525866" y="4173368"/>
                  <a:pt x="6529410" y="4174016"/>
                  <a:pt x="6533830" y="4175083"/>
                </a:cubicBezTo>
                <a:cubicBezTo>
                  <a:pt x="6542669" y="4177216"/>
                  <a:pt x="6548308" y="4179502"/>
                  <a:pt x="6550746" y="4181941"/>
                </a:cubicBezTo>
                <a:cubicBezTo>
                  <a:pt x="6553794" y="4186208"/>
                  <a:pt x="6552118" y="4199924"/>
                  <a:pt x="6545717" y="4223089"/>
                </a:cubicBezTo>
                <a:cubicBezTo>
                  <a:pt x="6539316" y="4246254"/>
                  <a:pt x="6535506" y="4263018"/>
                  <a:pt x="6534287" y="4273381"/>
                </a:cubicBezTo>
                <a:cubicBezTo>
                  <a:pt x="6525143" y="4344094"/>
                  <a:pt x="6516608" y="4383718"/>
                  <a:pt x="6508684" y="4392253"/>
                </a:cubicBezTo>
                <a:cubicBezTo>
                  <a:pt x="6505026" y="4395910"/>
                  <a:pt x="6497101" y="4399873"/>
                  <a:pt x="6484909" y="4404140"/>
                </a:cubicBezTo>
                <a:cubicBezTo>
                  <a:pt x="6472717" y="4408407"/>
                  <a:pt x="6462659" y="4410541"/>
                  <a:pt x="6454734" y="4410541"/>
                </a:cubicBezTo>
                <a:cubicBezTo>
                  <a:pt x="6450467" y="4410541"/>
                  <a:pt x="6448638" y="4409322"/>
                  <a:pt x="6449248" y="4406883"/>
                </a:cubicBezTo>
                <a:cubicBezTo>
                  <a:pt x="6449857" y="4402006"/>
                  <a:pt x="6455039" y="4398349"/>
                  <a:pt x="6464792" y="4395910"/>
                </a:cubicBezTo>
                <a:cubicBezTo>
                  <a:pt x="6472108" y="4394081"/>
                  <a:pt x="6476832" y="4391491"/>
                  <a:pt x="6478966" y="4388138"/>
                </a:cubicBezTo>
                <a:cubicBezTo>
                  <a:pt x="6481099" y="4384785"/>
                  <a:pt x="6480337" y="4381433"/>
                  <a:pt x="6476679" y="4378080"/>
                </a:cubicBezTo>
                <a:cubicBezTo>
                  <a:pt x="6473022" y="4374727"/>
                  <a:pt x="6467231" y="4371831"/>
                  <a:pt x="6459306" y="4369393"/>
                </a:cubicBezTo>
                <a:lnTo>
                  <a:pt x="6440104" y="4363906"/>
                </a:lnTo>
                <a:lnTo>
                  <a:pt x="6466621" y="4334646"/>
                </a:lnTo>
                <a:cubicBezTo>
                  <a:pt x="6500759" y="4298679"/>
                  <a:pt x="6516304" y="4275210"/>
                  <a:pt x="6513256" y="4264237"/>
                </a:cubicBezTo>
                <a:cubicBezTo>
                  <a:pt x="6510817" y="4256922"/>
                  <a:pt x="6502588" y="4252197"/>
                  <a:pt x="6488567" y="4250063"/>
                </a:cubicBezTo>
                <a:cubicBezTo>
                  <a:pt x="6474546" y="4247930"/>
                  <a:pt x="6462049" y="4249606"/>
                  <a:pt x="6451076" y="4255093"/>
                </a:cubicBezTo>
                <a:cubicBezTo>
                  <a:pt x="6444981" y="4257531"/>
                  <a:pt x="6435532" y="4261341"/>
                  <a:pt x="6422730" y="4266523"/>
                </a:cubicBezTo>
                <a:cubicBezTo>
                  <a:pt x="6409928" y="4271704"/>
                  <a:pt x="6401394" y="4277343"/>
                  <a:pt x="6397127" y="4283439"/>
                </a:cubicBezTo>
                <a:cubicBezTo>
                  <a:pt x="6394079" y="4287706"/>
                  <a:pt x="6392250" y="4289688"/>
                  <a:pt x="6391640" y="4289383"/>
                </a:cubicBezTo>
                <a:cubicBezTo>
                  <a:pt x="6391031" y="4289078"/>
                  <a:pt x="6389811" y="4285573"/>
                  <a:pt x="6387983" y="4278867"/>
                </a:cubicBezTo>
                <a:cubicBezTo>
                  <a:pt x="6386154" y="4270333"/>
                  <a:pt x="6382496" y="4262103"/>
                  <a:pt x="6377010" y="4254178"/>
                </a:cubicBezTo>
                <a:lnTo>
                  <a:pt x="6367866" y="4242291"/>
                </a:lnTo>
                <a:lnTo>
                  <a:pt x="6384325" y="4227661"/>
                </a:lnTo>
                <a:cubicBezTo>
                  <a:pt x="6406880" y="4208154"/>
                  <a:pt x="6424406" y="4195200"/>
                  <a:pt x="6436903" y="4188799"/>
                </a:cubicBezTo>
                <a:cubicBezTo>
                  <a:pt x="6449400" y="4182398"/>
                  <a:pt x="6465707" y="4178588"/>
                  <a:pt x="6485824" y="4177369"/>
                </a:cubicBezTo>
                <a:cubicBezTo>
                  <a:pt x="6506550" y="4175540"/>
                  <a:pt x="6517218" y="4174321"/>
                  <a:pt x="6517827" y="4173711"/>
                </a:cubicBezTo>
                <a:cubicBezTo>
                  <a:pt x="6518742" y="4173102"/>
                  <a:pt x="6520533" y="4172911"/>
                  <a:pt x="6523200" y="4173140"/>
                </a:cubicBezTo>
                <a:close/>
                <a:moveTo>
                  <a:pt x="6533372" y="4145365"/>
                </a:moveTo>
                <a:cubicBezTo>
                  <a:pt x="6531543" y="4145365"/>
                  <a:pt x="6522552" y="4147499"/>
                  <a:pt x="6506398" y="4151765"/>
                </a:cubicBezTo>
                <a:cubicBezTo>
                  <a:pt x="6490243" y="4156033"/>
                  <a:pt x="6478051" y="4158928"/>
                  <a:pt x="6469822" y="4160452"/>
                </a:cubicBezTo>
                <a:cubicBezTo>
                  <a:pt x="6461592" y="4161976"/>
                  <a:pt x="6457477" y="4163958"/>
                  <a:pt x="6457477" y="4166396"/>
                </a:cubicBezTo>
                <a:cubicBezTo>
                  <a:pt x="6457477" y="4168834"/>
                  <a:pt x="6454124" y="4170816"/>
                  <a:pt x="6447419" y="4172339"/>
                </a:cubicBezTo>
                <a:cubicBezTo>
                  <a:pt x="6440713" y="4173863"/>
                  <a:pt x="6434465" y="4177369"/>
                  <a:pt x="6428674" y="4182855"/>
                </a:cubicBezTo>
                <a:cubicBezTo>
                  <a:pt x="6422883" y="4188342"/>
                  <a:pt x="6416177" y="4193066"/>
                  <a:pt x="6408557" y="4197028"/>
                </a:cubicBezTo>
                <a:cubicBezTo>
                  <a:pt x="6400937" y="4200991"/>
                  <a:pt x="6391488" y="4208001"/>
                  <a:pt x="6380210" y="4218060"/>
                </a:cubicBezTo>
                <a:cubicBezTo>
                  <a:pt x="6368933" y="4228118"/>
                  <a:pt x="6362989" y="4233147"/>
                  <a:pt x="6362379" y="4233147"/>
                </a:cubicBezTo>
                <a:cubicBezTo>
                  <a:pt x="6361770" y="4233147"/>
                  <a:pt x="6356741" y="4230709"/>
                  <a:pt x="6347292" y="4225832"/>
                </a:cubicBezTo>
                <a:cubicBezTo>
                  <a:pt x="6337843" y="4220955"/>
                  <a:pt x="6327327" y="4217907"/>
                  <a:pt x="6315745" y="4216688"/>
                </a:cubicBezTo>
                <a:cubicBezTo>
                  <a:pt x="6305992" y="4215469"/>
                  <a:pt x="6286637" y="4217297"/>
                  <a:pt x="6257681" y="4222175"/>
                </a:cubicBezTo>
                <a:cubicBezTo>
                  <a:pt x="6228725" y="4227051"/>
                  <a:pt x="6212113" y="4231318"/>
                  <a:pt x="6207846" y="4234976"/>
                </a:cubicBezTo>
                <a:cubicBezTo>
                  <a:pt x="6202969" y="4238024"/>
                  <a:pt x="6199617" y="4245644"/>
                  <a:pt x="6197788" y="4257836"/>
                </a:cubicBezTo>
                <a:lnTo>
                  <a:pt x="6194130" y="4275210"/>
                </a:lnTo>
                <a:lnTo>
                  <a:pt x="6206932" y="4262408"/>
                </a:lnTo>
                <a:cubicBezTo>
                  <a:pt x="6212418" y="4256312"/>
                  <a:pt x="6216838" y="4252807"/>
                  <a:pt x="6220190" y="4251892"/>
                </a:cubicBezTo>
                <a:cubicBezTo>
                  <a:pt x="6223543" y="4250978"/>
                  <a:pt x="6229792" y="4251130"/>
                  <a:pt x="6238936" y="4252350"/>
                </a:cubicBezTo>
                <a:cubicBezTo>
                  <a:pt x="6252347" y="4254178"/>
                  <a:pt x="6268501" y="4253569"/>
                  <a:pt x="6287399" y="4250521"/>
                </a:cubicBezTo>
                <a:cubicBezTo>
                  <a:pt x="6306296" y="4247473"/>
                  <a:pt x="6316659" y="4246558"/>
                  <a:pt x="6318488" y="4247778"/>
                </a:cubicBezTo>
                <a:cubicBezTo>
                  <a:pt x="6320927" y="4250216"/>
                  <a:pt x="6321689" y="4255397"/>
                  <a:pt x="6320774" y="4263322"/>
                </a:cubicBezTo>
                <a:cubicBezTo>
                  <a:pt x="6319860" y="4271247"/>
                  <a:pt x="6317574" y="4277038"/>
                  <a:pt x="6313917" y="4280696"/>
                </a:cubicBezTo>
                <a:cubicBezTo>
                  <a:pt x="6309649" y="4285573"/>
                  <a:pt x="6299895" y="4287706"/>
                  <a:pt x="6284656" y="4287097"/>
                </a:cubicBezTo>
                <a:cubicBezTo>
                  <a:pt x="6270635" y="4286487"/>
                  <a:pt x="6255242" y="4288468"/>
                  <a:pt x="6238478" y="4293040"/>
                </a:cubicBezTo>
                <a:cubicBezTo>
                  <a:pt x="6221715" y="4297612"/>
                  <a:pt x="6210589" y="4302946"/>
                  <a:pt x="6205103" y="4309042"/>
                </a:cubicBezTo>
                <a:cubicBezTo>
                  <a:pt x="6199617" y="4315138"/>
                  <a:pt x="6196873" y="4327330"/>
                  <a:pt x="6196873" y="4345618"/>
                </a:cubicBezTo>
                <a:cubicBezTo>
                  <a:pt x="6196873" y="4364516"/>
                  <a:pt x="6201750" y="4396215"/>
                  <a:pt x="6211504" y="4440716"/>
                </a:cubicBezTo>
                <a:cubicBezTo>
                  <a:pt x="6213333" y="4448031"/>
                  <a:pt x="6220343" y="4457328"/>
                  <a:pt x="6232535" y="4468605"/>
                </a:cubicBezTo>
                <a:cubicBezTo>
                  <a:pt x="6244727" y="4479883"/>
                  <a:pt x="6257528" y="4488570"/>
                  <a:pt x="6270940" y="4494665"/>
                </a:cubicBezTo>
                <a:cubicBezTo>
                  <a:pt x="6286179" y="4501981"/>
                  <a:pt x="6293800" y="4506705"/>
                  <a:pt x="6293800" y="4508839"/>
                </a:cubicBezTo>
                <a:cubicBezTo>
                  <a:pt x="6293800" y="4510972"/>
                  <a:pt x="6287856" y="4518897"/>
                  <a:pt x="6275969" y="4532613"/>
                </a:cubicBezTo>
                <a:cubicBezTo>
                  <a:pt x="6264082" y="4546329"/>
                  <a:pt x="6251737" y="4559893"/>
                  <a:pt x="6238936" y="4573304"/>
                </a:cubicBezTo>
                <a:cubicBezTo>
                  <a:pt x="6197483" y="4614757"/>
                  <a:pt x="6174318" y="4639750"/>
                  <a:pt x="6169441" y="4648285"/>
                </a:cubicBezTo>
                <a:cubicBezTo>
                  <a:pt x="6165784" y="4656210"/>
                  <a:pt x="6165174" y="4664439"/>
                  <a:pt x="6167612" y="4672973"/>
                </a:cubicBezTo>
                <a:cubicBezTo>
                  <a:pt x="6170051" y="4681508"/>
                  <a:pt x="6174623" y="4687299"/>
                  <a:pt x="6181328" y="4690347"/>
                </a:cubicBezTo>
                <a:cubicBezTo>
                  <a:pt x="6186815" y="4693395"/>
                  <a:pt x="6191387" y="4693700"/>
                  <a:pt x="6195044" y="4691262"/>
                </a:cubicBezTo>
                <a:cubicBezTo>
                  <a:pt x="6198702" y="4688823"/>
                  <a:pt x="6206627" y="4680898"/>
                  <a:pt x="6218819" y="4667487"/>
                </a:cubicBezTo>
                <a:cubicBezTo>
                  <a:pt x="6235888" y="4647980"/>
                  <a:pt x="6245337" y="4635636"/>
                  <a:pt x="6247165" y="4630454"/>
                </a:cubicBezTo>
                <a:cubicBezTo>
                  <a:pt x="6248994" y="4625272"/>
                  <a:pt x="6250823" y="4622681"/>
                  <a:pt x="6252652" y="4622681"/>
                </a:cubicBezTo>
                <a:cubicBezTo>
                  <a:pt x="6261795" y="4622681"/>
                  <a:pt x="6261186" y="4642494"/>
                  <a:pt x="6250823" y="4682118"/>
                </a:cubicBezTo>
                <a:cubicBezTo>
                  <a:pt x="6234973" y="4744297"/>
                  <a:pt x="6226287" y="4782092"/>
                  <a:pt x="6224762" y="4795503"/>
                </a:cubicBezTo>
                <a:cubicBezTo>
                  <a:pt x="6223238" y="4808914"/>
                  <a:pt x="6226439" y="4824154"/>
                  <a:pt x="6234364" y="4841223"/>
                </a:cubicBezTo>
                <a:cubicBezTo>
                  <a:pt x="6243508" y="4859511"/>
                  <a:pt x="6253871" y="4875361"/>
                  <a:pt x="6265453" y="4888772"/>
                </a:cubicBezTo>
                <a:cubicBezTo>
                  <a:pt x="6274598" y="4898525"/>
                  <a:pt x="6280388" y="4904012"/>
                  <a:pt x="6282827" y="4905231"/>
                </a:cubicBezTo>
                <a:cubicBezTo>
                  <a:pt x="6285265" y="4906450"/>
                  <a:pt x="6289533" y="4905231"/>
                  <a:pt x="6295628" y="4901573"/>
                </a:cubicBezTo>
                <a:lnTo>
                  <a:pt x="6307516" y="4894258"/>
                </a:lnTo>
                <a:lnTo>
                  <a:pt x="6308430" y="4802818"/>
                </a:lnTo>
                <a:cubicBezTo>
                  <a:pt x="6309040" y="4741858"/>
                  <a:pt x="6310259" y="4710464"/>
                  <a:pt x="6312088" y="4708635"/>
                </a:cubicBezTo>
                <a:cubicBezTo>
                  <a:pt x="6314526" y="4706806"/>
                  <a:pt x="6327175" y="4706197"/>
                  <a:pt x="6350035" y="4706806"/>
                </a:cubicBezTo>
                <a:cubicBezTo>
                  <a:pt x="6372895" y="4707416"/>
                  <a:pt x="6385240" y="4708635"/>
                  <a:pt x="6387069" y="4710464"/>
                </a:cubicBezTo>
                <a:cubicBezTo>
                  <a:pt x="6390117" y="4713512"/>
                  <a:pt x="6387678" y="4718998"/>
                  <a:pt x="6379753" y="4726923"/>
                </a:cubicBezTo>
                <a:cubicBezTo>
                  <a:pt x="6374876" y="4731800"/>
                  <a:pt x="6371828" y="4736372"/>
                  <a:pt x="6370609" y="4740639"/>
                </a:cubicBezTo>
                <a:cubicBezTo>
                  <a:pt x="6369390" y="4744906"/>
                  <a:pt x="6369085" y="4751612"/>
                  <a:pt x="6369695" y="4760756"/>
                </a:cubicBezTo>
                <a:cubicBezTo>
                  <a:pt x="6370304" y="4775996"/>
                  <a:pt x="6373047" y="4785140"/>
                  <a:pt x="6377924" y="4788188"/>
                </a:cubicBezTo>
                <a:cubicBezTo>
                  <a:pt x="6382801" y="4791236"/>
                  <a:pt x="6390421" y="4788797"/>
                  <a:pt x="6400785" y="4780873"/>
                </a:cubicBezTo>
                <a:cubicBezTo>
                  <a:pt x="6409319" y="4774777"/>
                  <a:pt x="6414958" y="4772034"/>
                  <a:pt x="6417701" y="4772643"/>
                </a:cubicBezTo>
                <a:cubicBezTo>
                  <a:pt x="6420444" y="4773253"/>
                  <a:pt x="6421816" y="4777825"/>
                  <a:pt x="6421816" y="4786359"/>
                </a:cubicBezTo>
                <a:cubicBezTo>
                  <a:pt x="6421816" y="4793065"/>
                  <a:pt x="6416482" y="4801447"/>
                  <a:pt x="6405814" y="4811505"/>
                </a:cubicBezTo>
                <a:cubicBezTo>
                  <a:pt x="6395145" y="4821563"/>
                  <a:pt x="6386154" y="4826593"/>
                  <a:pt x="6378839" y="4826593"/>
                </a:cubicBezTo>
                <a:cubicBezTo>
                  <a:pt x="6370914" y="4826593"/>
                  <a:pt x="6362837" y="4830707"/>
                  <a:pt x="6354607" y="4838937"/>
                </a:cubicBezTo>
                <a:cubicBezTo>
                  <a:pt x="6346377" y="4847167"/>
                  <a:pt x="6342263" y="4855549"/>
                  <a:pt x="6342263" y="4864083"/>
                </a:cubicBezTo>
                <a:cubicBezTo>
                  <a:pt x="6342263" y="4890905"/>
                  <a:pt x="6346683" y="4907822"/>
                  <a:pt x="6355522" y="4914832"/>
                </a:cubicBezTo>
                <a:cubicBezTo>
                  <a:pt x="6364361" y="4921843"/>
                  <a:pt x="6385849" y="4925653"/>
                  <a:pt x="6419987" y="4926262"/>
                </a:cubicBezTo>
                <a:cubicBezTo>
                  <a:pt x="6457782" y="4927481"/>
                  <a:pt x="6502588" y="4922300"/>
                  <a:pt x="6554404" y="4910718"/>
                </a:cubicBezTo>
                <a:cubicBezTo>
                  <a:pt x="6568424" y="4907670"/>
                  <a:pt x="6581378" y="4907060"/>
                  <a:pt x="6593265" y="4908889"/>
                </a:cubicBezTo>
                <a:cubicBezTo>
                  <a:pt x="6605153" y="4910718"/>
                  <a:pt x="6615973" y="4909194"/>
                  <a:pt x="6625727" y="4904317"/>
                </a:cubicBezTo>
                <a:cubicBezTo>
                  <a:pt x="6631823" y="4900659"/>
                  <a:pt x="6635480" y="4897763"/>
                  <a:pt x="6636699" y="4895630"/>
                </a:cubicBezTo>
                <a:cubicBezTo>
                  <a:pt x="6637919" y="4893496"/>
                  <a:pt x="6637919" y="4889381"/>
                  <a:pt x="6636699" y="4883286"/>
                </a:cubicBezTo>
                <a:cubicBezTo>
                  <a:pt x="6635480" y="4874141"/>
                  <a:pt x="6634413" y="4869417"/>
                  <a:pt x="6633499" y="4869112"/>
                </a:cubicBezTo>
                <a:cubicBezTo>
                  <a:pt x="6632585" y="4868807"/>
                  <a:pt x="6625879" y="4864693"/>
                  <a:pt x="6613383" y="4856768"/>
                </a:cubicBezTo>
                <a:cubicBezTo>
                  <a:pt x="6600885" y="4848843"/>
                  <a:pt x="6585188" y="4844881"/>
                  <a:pt x="6566291" y="4844881"/>
                </a:cubicBezTo>
                <a:lnTo>
                  <a:pt x="6537944" y="4844881"/>
                </a:lnTo>
                <a:lnTo>
                  <a:pt x="6539773" y="4805562"/>
                </a:lnTo>
                <a:cubicBezTo>
                  <a:pt x="6540383" y="4779958"/>
                  <a:pt x="6540840" y="4766090"/>
                  <a:pt x="6541145" y="4763956"/>
                </a:cubicBezTo>
                <a:cubicBezTo>
                  <a:pt x="6541450" y="4761823"/>
                  <a:pt x="6546326" y="4758318"/>
                  <a:pt x="6555775" y="4753441"/>
                </a:cubicBezTo>
                <a:cubicBezTo>
                  <a:pt x="6565224" y="4748564"/>
                  <a:pt x="6575740" y="4740030"/>
                  <a:pt x="6587322" y="4727838"/>
                </a:cubicBezTo>
                <a:lnTo>
                  <a:pt x="6604695" y="4710464"/>
                </a:lnTo>
                <a:lnTo>
                  <a:pt x="6590979" y="4697662"/>
                </a:lnTo>
                <a:cubicBezTo>
                  <a:pt x="6581835" y="4689128"/>
                  <a:pt x="6572844" y="4684861"/>
                  <a:pt x="6564005" y="4684861"/>
                </a:cubicBezTo>
                <a:cubicBezTo>
                  <a:pt x="6555166" y="4684861"/>
                  <a:pt x="6550137" y="4683946"/>
                  <a:pt x="6548917" y="4682118"/>
                </a:cubicBezTo>
                <a:cubicBezTo>
                  <a:pt x="6547088" y="4679679"/>
                  <a:pt x="6548917" y="4675260"/>
                  <a:pt x="6554404" y="4668859"/>
                </a:cubicBezTo>
                <a:cubicBezTo>
                  <a:pt x="6559890" y="4662458"/>
                  <a:pt x="6565376" y="4658343"/>
                  <a:pt x="6570863" y="4656514"/>
                </a:cubicBezTo>
                <a:cubicBezTo>
                  <a:pt x="6575130" y="4655295"/>
                  <a:pt x="6580921" y="4649199"/>
                  <a:pt x="6588237" y="4638226"/>
                </a:cubicBezTo>
                <a:cubicBezTo>
                  <a:pt x="6595551" y="4627254"/>
                  <a:pt x="6599209" y="4619024"/>
                  <a:pt x="6599209" y="4613538"/>
                </a:cubicBezTo>
                <a:cubicBezTo>
                  <a:pt x="6599209" y="4608051"/>
                  <a:pt x="6595247" y="4602412"/>
                  <a:pt x="6587322" y="4596621"/>
                </a:cubicBezTo>
                <a:cubicBezTo>
                  <a:pt x="6579397" y="4590830"/>
                  <a:pt x="6570253" y="4587020"/>
                  <a:pt x="6559890" y="4585191"/>
                </a:cubicBezTo>
                <a:cubicBezTo>
                  <a:pt x="6548917" y="4583362"/>
                  <a:pt x="6542974" y="4580619"/>
                  <a:pt x="6542059" y="4576962"/>
                </a:cubicBezTo>
                <a:cubicBezTo>
                  <a:pt x="6541145" y="4573304"/>
                  <a:pt x="6544650" y="4565989"/>
                  <a:pt x="6552575" y="4555016"/>
                </a:cubicBezTo>
                <a:cubicBezTo>
                  <a:pt x="6559890" y="4544043"/>
                  <a:pt x="6563547" y="4536423"/>
                  <a:pt x="6563547" y="4532156"/>
                </a:cubicBezTo>
                <a:cubicBezTo>
                  <a:pt x="6563547" y="4526670"/>
                  <a:pt x="6557909" y="4521336"/>
                  <a:pt x="6546632" y="4516154"/>
                </a:cubicBezTo>
                <a:cubicBezTo>
                  <a:pt x="6535354" y="4510972"/>
                  <a:pt x="6523009" y="4508381"/>
                  <a:pt x="6509598" y="4508381"/>
                </a:cubicBezTo>
                <a:cubicBezTo>
                  <a:pt x="6499235" y="4507772"/>
                  <a:pt x="6491462" y="4508381"/>
                  <a:pt x="6486281" y="4510210"/>
                </a:cubicBezTo>
                <a:cubicBezTo>
                  <a:pt x="6481099" y="4512039"/>
                  <a:pt x="6474851" y="4515392"/>
                  <a:pt x="6467536" y="4520269"/>
                </a:cubicBezTo>
                <a:cubicBezTo>
                  <a:pt x="6437056" y="4542824"/>
                  <a:pt x="6413891" y="4553797"/>
                  <a:pt x="6398041" y="4553187"/>
                </a:cubicBezTo>
                <a:cubicBezTo>
                  <a:pt x="6389507" y="4552578"/>
                  <a:pt x="6384630" y="4551663"/>
                  <a:pt x="6383411" y="4550444"/>
                </a:cubicBezTo>
                <a:cubicBezTo>
                  <a:pt x="6382801" y="4549834"/>
                  <a:pt x="6385849" y="4546786"/>
                  <a:pt x="6392555" y="4541300"/>
                </a:cubicBezTo>
                <a:cubicBezTo>
                  <a:pt x="6399260" y="4535813"/>
                  <a:pt x="6407490" y="4529870"/>
                  <a:pt x="6417243" y="4523469"/>
                </a:cubicBezTo>
                <a:cubicBezTo>
                  <a:pt x="6426997" y="4517068"/>
                  <a:pt x="6435532" y="4511734"/>
                  <a:pt x="6442847" y="4507467"/>
                </a:cubicBezTo>
                <a:cubicBezTo>
                  <a:pt x="6452601" y="4501981"/>
                  <a:pt x="6468298" y="4499238"/>
                  <a:pt x="6489938" y="4499238"/>
                </a:cubicBezTo>
                <a:cubicBezTo>
                  <a:pt x="6511579" y="4499238"/>
                  <a:pt x="6524076" y="4497409"/>
                  <a:pt x="6527429" y="4493751"/>
                </a:cubicBezTo>
                <a:cubicBezTo>
                  <a:pt x="6530781" y="4490094"/>
                  <a:pt x="6535506" y="4490094"/>
                  <a:pt x="6541602" y="4493751"/>
                </a:cubicBezTo>
                <a:cubicBezTo>
                  <a:pt x="6547698" y="4497409"/>
                  <a:pt x="6554404" y="4498018"/>
                  <a:pt x="6561719" y="4495580"/>
                </a:cubicBezTo>
                <a:cubicBezTo>
                  <a:pt x="6569034" y="4493142"/>
                  <a:pt x="6573911" y="4488570"/>
                  <a:pt x="6576349" y="4481864"/>
                </a:cubicBezTo>
                <a:cubicBezTo>
                  <a:pt x="6578788" y="4473939"/>
                  <a:pt x="6581835" y="4455346"/>
                  <a:pt x="6585493" y="4426086"/>
                </a:cubicBezTo>
                <a:cubicBezTo>
                  <a:pt x="6594027" y="4355372"/>
                  <a:pt x="6600885" y="4312243"/>
                  <a:pt x="6606067" y="4296698"/>
                </a:cubicBezTo>
                <a:cubicBezTo>
                  <a:pt x="6611249" y="4281153"/>
                  <a:pt x="6615363" y="4265608"/>
                  <a:pt x="6618411" y="4250063"/>
                </a:cubicBezTo>
                <a:cubicBezTo>
                  <a:pt x="6621459" y="4234519"/>
                  <a:pt x="6622831" y="4221870"/>
                  <a:pt x="6622526" y="4212116"/>
                </a:cubicBezTo>
                <a:cubicBezTo>
                  <a:pt x="6622221" y="4202362"/>
                  <a:pt x="6620240" y="4197486"/>
                  <a:pt x="6616583" y="4197486"/>
                </a:cubicBezTo>
                <a:cubicBezTo>
                  <a:pt x="6613535" y="4197486"/>
                  <a:pt x="6612011" y="4195352"/>
                  <a:pt x="6612011" y="4191085"/>
                </a:cubicBezTo>
                <a:cubicBezTo>
                  <a:pt x="6612011" y="4186818"/>
                  <a:pt x="6610943" y="4184684"/>
                  <a:pt x="6608810" y="4184684"/>
                </a:cubicBezTo>
                <a:cubicBezTo>
                  <a:pt x="6606677" y="4184684"/>
                  <a:pt x="6600733" y="4180112"/>
                  <a:pt x="6590979" y="4170968"/>
                </a:cubicBezTo>
                <a:cubicBezTo>
                  <a:pt x="6584883" y="4164872"/>
                  <a:pt x="6574977" y="4158776"/>
                  <a:pt x="6561261" y="4152680"/>
                </a:cubicBezTo>
                <a:cubicBezTo>
                  <a:pt x="6547545" y="4146584"/>
                  <a:pt x="6538249" y="4144146"/>
                  <a:pt x="6533372" y="4145365"/>
                </a:cubicBezTo>
                <a:close/>
                <a:moveTo>
                  <a:pt x="8154146" y="4136678"/>
                </a:moveTo>
                <a:cubicBezTo>
                  <a:pt x="8150183" y="4136373"/>
                  <a:pt x="8144240" y="4138659"/>
                  <a:pt x="8136315" y="4143536"/>
                </a:cubicBezTo>
                <a:cubicBezTo>
                  <a:pt x="8128391" y="4148413"/>
                  <a:pt x="8124428" y="4153594"/>
                  <a:pt x="8124428" y="4159081"/>
                </a:cubicBezTo>
                <a:cubicBezTo>
                  <a:pt x="8124428" y="4162129"/>
                  <a:pt x="8126866" y="4162738"/>
                  <a:pt x="8131743" y="4160910"/>
                </a:cubicBezTo>
                <a:cubicBezTo>
                  <a:pt x="8139667" y="4157862"/>
                  <a:pt x="8149727" y="4166091"/>
                  <a:pt x="8161919" y="4185598"/>
                </a:cubicBezTo>
                <a:cubicBezTo>
                  <a:pt x="8167405" y="4193523"/>
                  <a:pt x="8169539" y="4207087"/>
                  <a:pt x="8168319" y="4226289"/>
                </a:cubicBezTo>
                <a:cubicBezTo>
                  <a:pt x="8167100" y="4245492"/>
                  <a:pt x="8167709" y="4256160"/>
                  <a:pt x="8170148" y="4258293"/>
                </a:cubicBezTo>
                <a:cubicBezTo>
                  <a:pt x="8172586" y="4260427"/>
                  <a:pt x="8172891" y="4264694"/>
                  <a:pt x="8171063" y="4271095"/>
                </a:cubicBezTo>
                <a:cubicBezTo>
                  <a:pt x="8169233" y="4277496"/>
                  <a:pt x="8169843" y="4284354"/>
                  <a:pt x="8172891" y="4291669"/>
                </a:cubicBezTo>
                <a:cubicBezTo>
                  <a:pt x="8175939" y="4300813"/>
                  <a:pt x="8176091" y="4307671"/>
                  <a:pt x="8173348" y="4312243"/>
                </a:cubicBezTo>
                <a:cubicBezTo>
                  <a:pt x="8170605" y="4316815"/>
                  <a:pt x="8163443" y="4320930"/>
                  <a:pt x="8151860" y="4324587"/>
                </a:cubicBezTo>
                <a:cubicBezTo>
                  <a:pt x="8138449" y="4329464"/>
                  <a:pt x="8128237" y="4331750"/>
                  <a:pt x="8121227" y="4331445"/>
                </a:cubicBezTo>
                <a:cubicBezTo>
                  <a:pt x="8114217" y="4331141"/>
                  <a:pt x="8106445" y="4327940"/>
                  <a:pt x="8097911" y="4321844"/>
                </a:cubicBezTo>
                <a:cubicBezTo>
                  <a:pt x="8084499" y="4312700"/>
                  <a:pt x="8069564" y="4303251"/>
                  <a:pt x="8053105" y="4293497"/>
                </a:cubicBezTo>
                <a:cubicBezTo>
                  <a:pt x="8043351" y="4288011"/>
                  <a:pt x="8037255" y="4283439"/>
                  <a:pt x="8034817" y="4279781"/>
                </a:cubicBezTo>
                <a:cubicBezTo>
                  <a:pt x="8029940" y="4271857"/>
                  <a:pt x="8019119" y="4270485"/>
                  <a:pt x="8002356" y="4275667"/>
                </a:cubicBezTo>
                <a:cubicBezTo>
                  <a:pt x="7985591" y="4280849"/>
                  <a:pt x="7969589" y="4290145"/>
                  <a:pt x="7954349" y="4303556"/>
                </a:cubicBezTo>
                <a:cubicBezTo>
                  <a:pt x="7938500" y="4317577"/>
                  <a:pt x="7916707" y="4335255"/>
                  <a:pt x="7888971" y="4356591"/>
                </a:cubicBezTo>
                <a:cubicBezTo>
                  <a:pt x="7861233" y="4377927"/>
                  <a:pt x="7841879" y="4393777"/>
                  <a:pt x="7830906" y="4404140"/>
                </a:cubicBezTo>
                <a:cubicBezTo>
                  <a:pt x="7823591" y="4411455"/>
                  <a:pt x="7819019" y="4417246"/>
                  <a:pt x="7817189" y="4421513"/>
                </a:cubicBezTo>
                <a:cubicBezTo>
                  <a:pt x="7815361" y="4425781"/>
                  <a:pt x="7814447" y="4433096"/>
                  <a:pt x="7814447" y="4443459"/>
                </a:cubicBezTo>
                <a:cubicBezTo>
                  <a:pt x="7814447" y="4470282"/>
                  <a:pt x="7820543" y="4487655"/>
                  <a:pt x="7832735" y="4495580"/>
                </a:cubicBezTo>
                <a:cubicBezTo>
                  <a:pt x="7836392" y="4497409"/>
                  <a:pt x="7840049" y="4497409"/>
                  <a:pt x="7843707" y="4495580"/>
                </a:cubicBezTo>
                <a:cubicBezTo>
                  <a:pt x="7847365" y="4493751"/>
                  <a:pt x="7854071" y="4487960"/>
                  <a:pt x="7863824" y="4478206"/>
                </a:cubicBezTo>
                <a:cubicBezTo>
                  <a:pt x="7879064" y="4462966"/>
                  <a:pt x="7890647" y="4451689"/>
                  <a:pt x="7898571" y="4444373"/>
                </a:cubicBezTo>
                <a:cubicBezTo>
                  <a:pt x="7904057" y="4438887"/>
                  <a:pt x="7917926" y="4430505"/>
                  <a:pt x="7940177" y="4419228"/>
                </a:cubicBezTo>
                <a:cubicBezTo>
                  <a:pt x="7962427" y="4407950"/>
                  <a:pt x="7975991" y="4402311"/>
                  <a:pt x="7980867" y="4402311"/>
                </a:cubicBezTo>
                <a:cubicBezTo>
                  <a:pt x="7984525" y="4402311"/>
                  <a:pt x="7987573" y="4400787"/>
                  <a:pt x="7990011" y="4397739"/>
                </a:cubicBezTo>
                <a:cubicBezTo>
                  <a:pt x="7990011" y="4395910"/>
                  <a:pt x="7990011" y="4394996"/>
                  <a:pt x="7990011" y="4394996"/>
                </a:cubicBezTo>
                <a:cubicBezTo>
                  <a:pt x="7990011" y="4392558"/>
                  <a:pt x="7980563" y="4394386"/>
                  <a:pt x="7961665" y="4400482"/>
                </a:cubicBezTo>
                <a:cubicBezTo>
                  <a:pt x="7954959" y="4402311"/>
                  <a:pt x="7951607" y="4401549"/>
                  <a:pt x="7951607" y="4398196"/>
                </a:cubicBezTo>
                <a:cubicBezTo>
                  <a:pt x="7951607" y="4394844"/>
                  <a:pt x="7953740" y="4393167"/>
                  <a:pt x="7958007" y="4393167"/>
                </a:cubicBezTo>
                <a:cubicBezTo>
                  <a:pt x="7962275" y="4393167"/>
                  <a:pt x="7966999" y="4391796"/>
                  <a:pt x="7972181" y="4389052"/>
                </a:cubicBezTo>
                <a:cubicBezTo>
                  <a:pt x="7977362" y="4386309"/>
                  <a:pt x="7983001" y="4384023"/>
                  <a:pt x="7989097" y="4382194"/>
                </a:cubicBezTo>
                <a:cubicBezTo>
                  <a:pt x="7995193" y="4380365"/>
                  <a:pt x="7996565" y="4378689"/>
                  <a:pt x="7993211" y="4377165"/>
                </a:cubicBezTo>
                <a:cubicBezTo>
                  <a:pt x="7989859" y="4375641"/>
                  <a:pt x="7976600" y="4379451"/>
                  <a:pt x="7953435" y="4388595"/>
                </a:cubicBezTo>
                <a:cubicBezTo>
                  <a:pt x="7930270" y="4397739"/>
                  <a:pt x="7918231" y="4401702"/>
                  <a:pt x="7917316" y="4400482"/>
                </a:cubicBezTo>
                <a:cubicBezTo>
                  <a:pt x="7916403" y="4399263"/>
                  <a:pt x="7923260" y="4390729"/>
                  <a:pt x="7937891" y="4374879"/>
                </a:cubicBezTo>
                <a:cubicBezTo>
                  <a:pt x="7952521" y="4359030"/>
                  <a:pt x="7962275" y="4346380"/>
                  <a:pt x="7967151" y="4336931"/>
                </a:cubicBezTo>
                <a:cubicBezTo>
                  <a:pt x="7972028" y="4327483"/>
                  <a:pt x="7975838" y="4322758"/>
                  <a:pt x="7978581" y="4322758"/>
                </a:cubicBezTo>
                <a:cubicBezTo>
                  <a:pt x="7981325" y="4322758"/>
                  <a:pt x="7982696" y="4320777"/>
                  <a:pt x="7982696" y="4316815"/>
                </a:cubicBezTo>
                <a:cubicBezTo>
                  <a:pt x="7982696" y="4312852"/>
                  <a:pt x="7986354" y="4308890"/>
                  <a:pt x="7993669" y="4304928"/>
                </a:cubicBezTo>
                <a:cubicBezTo>
                  <a:pt x="8000984" y="4300965"/>
                  <a:pt x="8004641" y="4296850"/>
                  <a:pt x="8004641" y="4292583"/>
                </a:cubicBezTo>
                <a:cubicBezTo>
                  <a:pt x="8004641" y="4288316"/>
                  <a:pt x="8007995" y="4287402"/>
                  <a:pt x="8014700" y="4289840"/>
                </a:cubicBezTo>
                <a:cubicBezTo>
                  <a:pt x="8031159" y="4294717"/>
                  <a:pt x="8046095" y="4302946"/>
                  <a:pt x="8059506" y="4314529"/>
                </a:cubicBezTo>
                <a:cubicBezTo>
                  <a:pt x="8080841" y="4333426"/>
                  <a:pt x="8083280" y="4349581"/>
                  <a:pt x="8066821" y="4362992"/>
                </a:cubicBezTo>
                <a:cubicBezTo>
                  <a:pt x="8061944" y="4367259"/>
                  <a:pt x="8059506" y="4370307"/>
                  <a:pt x="8059506" y="4372136"/>
                </a:cubicBezTo>
                <a:cubicBezTo>
                  <a:pt x="8058896" y="4375794"/>
                  <a:pt x="8063467" y="4375184"/>
                  <a:pt x="8073222" y="4370307"/>
                </a:cubicBezTo>
                <a:cubicBezTo>
                  <a:pt x="8078708" y="4367869"/>
                  <a:pt x="8082365" y="4366802"/>
                  <a:pt x="8084195" y="4367107"/>
                </a:cubicBezTo>
                <a:cubicBezTo>
                  <a:pt x="8086023" y="4367412"/>
                  <a:pt x="8087853" y="4369393"/>
                  <a:pt x="8089681" y="4373050"/>
                </a:cubicBezTo>
                <a:cubicBezTo>
                  <a:pt x="8092729" y="4378537"/>
                  <a:pt x="8104159" y="4391338"/>
                  <a:pt x="8123971" y="4411455"/>
                </a:cubicBezTo>
                <a:cubicBezTo>
                  <a:pt x="8143783" y="4431572"/>
                  <a:pt x="8154298" y="4443612"/>
                  <a:pt x="8155517" y="4447574"/>
                </a:cubicBezTo>
                <a:cubicBezTo>
                  <a:pt x="8156737" y="4451536"/>
                  <a:pt x="8158261" y="4470586"/>
                  <a:pt x="8160089" y="4504724"/>
                </a:cubicBezTo>
                <a:cubicBezTo>
                  <a:pt x="8163138" y="4560807"/>
                  <a:pt x="8159480" y="4586715"/>
                  <a:pt x="8149117" y="4582448"/>
                </a:cubicBezTo>
                <a:cubicBezTo>
                  <a:pt x="8144849" y="4581229"/>
                  <a:pt x="8142411" y="4581534"/>
                  <a:pt x="8141802" y="4583362"/>
                </a:cubicBezTo>
                <a:cubicBezTo>
                  <a:pt x="8140582" y="4585191"/>
                  <a:pt x="8129762" y="4589763"/>
                  <a:pt x="8109341" y="4597078"/>
                </a:cubicBezTo>
                <a:cubicBezTo>
                  <a:pt x="8088919" y="4604394"/>
                  <a:pt x="8076269" y="4608356"/>
                  <a:pt x="8071393" y="4608965"/>
                </a:cubicBezTo>
                <a:cubicBezTo>
                  <a:pt x="8067125" y="4608965"/>
                  <a:pt x="8063163" y="4610032"/>
                  <a:pt x="8059506" y="4612166"/>
                </a:cubicBezTo>
                <a:cubicBezTo>
                  <a:pt x="8055848" y="4614299"/>
                  <a:pt x="8044570" y="4618262"/>
                  <a:pt x="8025673" y="4624053"/>
                </a:cubicBezTo>
                <a:cubicBezTo>
                  <a:pt x="8006775" y="4629844"/>
                  <a:pt x="7993973" y="4633045"/>
                  <a:pt x="7987269" y="4633654"/>
                </a:cubicBezTo>
                <a:cubicBezTo>
                  <a:pt x="7980563" y="4634873"/>
                  <a:pt x="7976295" y="4633654"/>
                  <a:pt x="7974466" y="4629997"/>
                </a:cubicBezTo>
                <a:cubicBezTo>
                  <a:pt x="7973857" y="4628168"/>
                  <a:pt x="7974314" y="4626796"/>
                  <a:pt x="7975838" y="4625882"/>
                </a:cubicBezTo>
                <a:cubicBezTo>
                  <a:pt x="7977362" y="4624968"/>
                  <a:pt x="7979343" y="4624510"/>
                  <a:pt x="7981781" y="4624510"/>
                </a:cubicBezTo>
                <a:cubicBezTo>
                  <a:pt x="7988487" y="4624510"/>
                  <a:pt x="7994279" y="4623139"/>
                  <a:pt x="7999155" y="4620396"/>
                </a:cubicBezTo>
                <a:cubicBezTo>
                  <a:pt x="8004032" y="4617652"/>
                  <a:pt x="8010281" y="4614757"/>
                  <a:pt x="8017900" y="4611709"/>
                </a:cubicBezTo>
                <a:cubicBezTo>
                  <a:pt x="8025521" y="4608661"/>
                  <a:pt x="8026587" y="4606984"/>
                  <a:pt x="8021101" y="4606680"/>
                </a:cubicBezTo>
                <a:cubicBezTo>
                  <a:pt x="8015615" y="4606375"/>
                  <a:pt x="8007689" y="4608508"/>
                  <a:pt x="7997327" y="4613080"/>
                </a:cubicBezTo>
                <a:cubicBezTo>
                  <a:pt x="7986963" y="4617652"/>
                  <a:pt x="7979191" y="4619938"/>
                  <a:pt x="7974009" y="4619938"/>
                </a:cubicBezTo>
                <a:cubicBezTo>
                  <a:pt x="7968827" y="4619938"/>
                  <a:pt x="7961665" y="4626492"/>
                  <a:pt x="7952521" y="4639598"/>
                </a:cubicBezTo>
                <a:cubicBezTo>
                  <a:pt x="7943377" y="4652704"/>
                  <a:pt x="7939719" y="4664592"/>
                  <a:pt x="7941548" y="4675260"/>
                </a:cubicBezTo>
                <a:cubicBezTo>
                  <a:pt x="7943377" y="4685928"/>
                  <a:pt x="7944596" y="4691262"/>
                  <a:pt x="7945206" y="4691262"/>
                </a:cubicBezTo>
                <a:cubicBezTo>
                  <a:pt x="7945815" y="4691262"/>
                  <a:pt x="7952216" y="4688823"/>
                  <a:pt x="7964408" y="4683946"/>
                </a:cubicBezTo>
                <a:cubicBezTo>
                  <a:pt x="7974161" y="4680898"/>
                  <a:pt x="7980563" y="4679527"/>
                  <a:pt x="7983611" y="4679831"/>
                </a:cubicBezTo>
                <a:cubicBezTo>
                  <a:pt x="7986659" y="4680136"/>
                  <a:pt x="7991840" y="4683032"/>
                  <a:pt x="7999155" y="4688518"/>
                </a:cubicBezTo>
                <a:cubicBezTo>
                  <a:pt x="8008909" y="4696443"/>
                  <a:pt x="8013786" y="4702844"/>
                  <a:pt x="8013786" y="4707721"/>
                </a:cubicBezTo>
                <a:cubicBezTo>
                  <a:pt x="8013786" y="4711378"/>
                  <a:pt x="8019881" y="4718389"/>
                  <a:pt x="8032073" y="4728752"/>
                </a:cubicBezTo>
                <a:cubicBezTo>
                  <a:pt x="8044265" y="4739115"/>
                  <a:pt x="8052495" y="4744297"/>
                  <a:pt x="8056763" y="4744297"/>
                </a:cubicBezTo>
                <a:cubicBezTo>
                  <a:pt x="8059811" y="4744297"/>
                  <a:pt x="8062249" y="4746430"/>
                  <a:pt x="8064077" y="4750697"/>
                </a:cubicBezTo>
                <a:cubicBezTo>
                  <a:pt x="8065907" y="4754965"/>
                  <a:pt x="8058743" y="4762737"/>
                  <a:pt x="8042589" y="4774015"/>
                </a:cubicBezTo>
                <a:cubicBezTo>
                  <a:pt x="8026435" y="4785292"/>
                  <a:pt x="8018815" y="4792303"/>
                  <a:pt x="8019729" y="4795046"/>
                </a:cubicBezTo>
                <a:cubicBezTo>
                  <a:pt x="8020643" y="4797789"/>
                  <a:pt x="8016224" y="4804038"/>
                  <a:pt x="8006471" y="4813791"/>
                </a:cubicBezTo>
                <a:cubicBezTo>
                  <a:pt x="7999155" y="4820497"/>
                  <a:pt x="7992601" y="4824916"/>
                  <a:pt x="7986811" y="4827050"/>
                </a:cubicBezTo>
                <a:cubicBezTo>
                  <a:pt x="7981019" y="4829183"/>
                  <a:pt x="7973247" y="4829946"/>
                  <a:pt x="7963493" y="4829336"/>
                </a:cubicBezTo>
                <a:cubicBezTo>
                  <a:pt x="7958617" y="4828726"/>
                  <a:pt x="7953131" y="4829946"/>
                  <a:pt x="7947035" y="4832994"/>
                </a:cubicBezTo>
                <a:cubicBezTo>
                  <a:pt x="7940939" y="4836041"/>
                  <a:pt x="7937891" y="4839089"/>
                  <a:pt x="7937891" y="4842138"/>
                </a:cubicBezTo>
                <a:cubicBezTo>
                  <a:pt x="7937891" y="4845186"/>
                  <a:pt x="7939719" y="4845795"/>
                  <a:pt x="7943377" y="4843966"/>
                </a:cubicBezTo>
                <a:cubicBezTo>
                  <a:pt x="7945815" y="4843966"/>
                  <a:pt x="7946729" y="4855244"/>
                  <a:pt x="7946121" y="4877799"/>
                </a:cubicBezTo>
                <a:cubicBezTo>
                  <a:pt x="7944901" y="4902793"/>
                  <a:pt x="7945206" y="4918642"/>
                  <a:pt x="7947035" y="4925348"/>
                </a:cubicBezTo>
                <a:cubicBezTo>
                  <a:pt x="7948863" y="4933882"/>
                  <a:pt x="7955873" y="4939216"/>
                  <a:pt x="7968065" y="4941350"/>
                </a:cubicBezTo>
                <a:cubicBezTo>
                  <a:pt x="7980257" y="4943483"/>
                  <a:pt x="8001289" y="4942722"/>
                  <a:pt x="8031159" y="4939064"/>
                </a:cubicBezTo>
                <a:cubicBezTo>
                  <a:pt x="8065297" y="4935406"/>
                  <a:pt x="8086785" y="4933273"/>
                  <a:pt x="8095625" y="4932663"/>
                </a:cubicBezTo>
                <a:cubicBezTo>
                  <a:pt x="8104463" y="4932054"/>
                  <a:pt x="8122904" y="4929463"/>
                  <a:pt x="8150945" y="4924891"/>
                </a:cubicBezTo>
                <a:cubicBezTo>
                  <a:pt x="8178987" y="4920319"/>
                  <a:pt x="8197123" y="4919557"/>
                  <a:pt x="8205353" y="4922605"/>
                </a:cubicBezTo>
                <a:cubicBezTo>
                  <a:pt x="8213582" y="4925653"/>
                  <a:pt x="8229279" y="4925653"/>
                  <a:pt x="8252444" y="4922605"/>
                </a:cubicBezTo>
                <a:cubicBezTo>
                  <a:pt x="8287191" y="4918338"/>
                  <a:pt x="8318890" y="4915899"/>
                  <a:pt x="8347542" y="4915289"/>
                </a:cubicBezTo>
                <a:cubicBezTo>
                  <a:pt x="8358514" y="4915289"/>
                  <a:pt x="8364915" y="4912241"/>
                  <a:pt x="8366744" y="4906146"/>
                </a:cubicBezTo>
                <a:cubicBezTo>
                  <a:pt x="8371620" y="4892734"/>
                  <a:pt x="8370707" y="4884810"/>
                  <a:pt x="8364001" y="4882371"/>
                </a:cubicBezTo>
                <a:cubicBezTo>
                  <a:pt x="8361562" y="4881152"/>
                  <a:pt x="8360343" y="4878713"/>
                  <a:pt x="8360343" y="4875056"/>
                </a:cubicBezTo>
                <a:cubicBezTo>
                  <a:pt x="8360343" y="4870179"/>
                  <a:pt x="8353942" y="4863016"/>
                  <a:pt x="8341141" y="4853568"/>
                </a:cubicBezTo>
                <a:cubicBezTo>
                  <a:pt x="8328339" y="4844119"/>
                  <a:pt x="8314928" y="4836956"/>
                  <a:pt x="8300907" y="4832079"/>
                </a:cubicBezTo>
                <a:cubicBezTo>
                  <a:pt x="8284448" y="4825983"/>
                  <a:pt x="8272865" y="4819582"/>
                  <a:pt x="8266160" y="4812877"/>
                </a:cubicBezTo>
                <a:cubicBezTo>
                  <a:pt x="8260064" y="4805562"/>
                  <a:pt x="8255340" y="4801904"/>
                  <a:pt x="8251987" y="4801904"/>
                </a:cubicBezTo>
                <a:cubicBezTo>
                  <a:pt x="8248634" y="4801904"/>
                  <a:pt x="8243910" y="4805562"/>
                  <a:pt x="8237813" y="4812877"/>
                </a:cubicBezTo>
                <a:cubicBezTo>
                  <a:pt x="8233546" y="4817144"/>
                  <a:pt x="8230346" y="4819735"/>
                  <a:pt x="8228212" y="4820649"/>
                </a:cubicBezTo>
                <a:cubicBezTo>
                  <a:pt x="8226079" y="4821563"/>
                  <a:pt x="8223793" y="4820802"/>
                  <a:pt x="8221355" y="4818363"/>
                </a:cubicBezTo>
                <a:cubicBezTo>
                  <a:pt x="8216478" y="4814705"/>
                  <a:pt x="8214954" y="4805257"/>
                  <a:pt x="8216782" y="4790017"/>
                </a:cubicBezTo>
                <a:cubicBezTo>
                  <a:pt x="8218611" y="4779044"/>
                  <a:pt x="8221355" y="4770967"/>
                  <a:pt x="8225012" y="4765785"/>
                </a:cubicBezTo>
                <a:cubicBezTo>
                  <a:pt x="8228670" y="4760604"/>
                  <a:pt x="8238423" y="4751002"/>
                  <a:pt x="8254273" y="4736981"/>
                </a:cubicBezTo>
                <a:cubicBezTo>
                  <a:pt x="8277438" y="4717474"/>
                  <a:pt x="8289934" y="4705282"/>
                  <a:pt x="8291763" y="4700405"/>
                </a:cubicBezTo>
                <a:cubicBezTo>
                  <a:pt x="8293592" y="4695529"/>
                  <a:pt x="8298012" y="4688976"/>
                  <a:pt x="8305022" y="4680746"/>
                </a:cubicBezTo>
                <a:cubicBezTo>
                  <a:pt x="8312032" y="4672516"/>
                  <a:pt x="8318281" y="4661391"/>
                  <a:pt x="8323767" y="4647370"/>
                </a:cubicBezTo>
                <a:cubicBezTo>
                  <a:pt x="8330473" y="4632740"/>
                  <a:pt x="8332149" y="4620396"/>
                  <a:pt x="8328796" y="4610337"/>
                </a:cubicBezTo>
                <a:cubicBezTo>
                  <a:pt x="8325444" y="4600279"/>
                  <a:pt x="8316147" y="4589458"/>
                  <a:pt x="8300907" y="4577876"/>
                </a:cubicBezTo>
                <a:cubicBezTo>
                  <a:pt x="8290544" y="4569951"/>
                  <a:pt x="8282619" y="4564922"/>
                  <a:pt x="8277133" y="4562788"/>
                </a:cubicBezTo>
                <a:cubicBezTo>
                  <a:pt x="8271646" y="4560655"/>
                  <a:pt x="8263112" y="4559588"/>
                  <a:pt x="8251530" y="4559588"/>
                </a:cubicBezTo>
                <a:cubicBezTo>
                  <a:pt x="8239337" y="4559588"/>
                  <a:pt x="8231717" y="4559131"/>
                  <a:pt x="8228670" y="4558216"/>
                </a:cubicBezTo>
                <a:cubicBezTo>
                  <a:pt x="8225621" y="4557302"/>
                  <a:pt x="8223793" y="4555016"/>
                  <a:pt x="8223183" y="4551358"/>
                </a:cubicBezTo>
                <a:cubicBezTo>
                  <a:pt x="8223183" y="4545262"/>
                  <a:pt x="8222116" y="4538252"/>
                  <a:pt x="8219983" y="4530327"/>
                </a:cubicBezTo>
                <a:cubicBezTo>
                  <a:pt x="8217849" y="4522402"/>
                  <a:pt x="8219830" y="4514478"/>
                  <a:pt x="8225926" y="4506553"/>
                </a:cubicBezTo>
                <a:cubicBezTo>
                  <a:pt x="8231413" y="4498628"/>
                  <a:pt x="8237357" y="4484912"/>
                  <a:pt x="8243757" y="4465405"/>
                </a:cubicBezTo>
                <a:cubicBezTo>
                  <a:pt x="8250158" y="4445897"/>
                  <a:pt x="8253358" y="4431267"/>
                  <a:pt x="8253358" y="4421513"/>
                </a:cubicBezTo>
                <a:cubicBezTo>
                  <a:pt x="8253358" y="4414199"/>
                  <a:pt x="8255797" y="4407645"/>
                  <a:pt x="8260674" y="4401854"/>
                </a:cubicBezTo>
                <a:cubicBezTo>
                  <a:pt x="8265550" y="4396063"/>
                  <a:pt x="8271036" y="4393167"/>
                  <a:pt x="8277133" y="4393167"/>
                </a:cubicBezTo>
                <a:cubicBezTo>
                  <a:pt x="8282010" y="4393167"/>
                  <a:pt x="8289325" y="4390272"/>
                  <a:pt x="8299078" y="4384480"/>
                </a:cubicBezTo>
                <a:cubicBezTo>
                  <a:pt x="8308832" y="4378689"/>
                  <a:pt x="8317366" y="4375489"/>
                  <a:pt x="8324681" y="4374879"/>
                </a:cubicBezTo>
                <a:cubicBezTo>
                  <a:pt x="8331997" y="4374270"/>
                  <a:pt x="8339617" y="4374117"/>
                  <a:pt x="8347542" y="4374422"/>
                </a:cubicBezTo>
                <a:cubicBezTo>
                  <a:pt x="8355466" y="4374727"/>
                  <a:pt x="8362477" y="4375336"/>
                  <a:pt x="8368573" y="4376251"/>
                </a:cubicBezTo>
                <a:cubicBezTo>
                  <a:pt x="8374669" y="4377165"/>
                  <a:pt x="8377717" y="4377927"/>
                  <a:pt x="8377717" y="4378537"/>
                </a:cubicBezTo>
                <a:cubicBezTo>
                  <a:pt x="8376497" y="4383413"/>
                  <a:pt x="8376650" y="4386157"/>
                  <a:pt x="8378174" y="4386766"/>
                </a:cubicBezTo>
                <a:cubicBezTo>
                  <a:pt x="8379698" y="4387376"/>
                  <a:pt x="8382898" y="4386462"/>
                  <a:pt x="8387775" y="4384023"/>
                </a:cubicBezTo>
                <a:cubicBezTo>
                  <a:pt x="8393871" y="4380365"/>
                  <a:pt x="8403625" y="4378232"/>
                  <a:pt x="8417036" y="4377622"/>
                </a:cubicBezTo>
                <a:cubicBezTo>
                  <a:pt x="8443858" y="4375794"/>
                  <a:pt x="8460622" y="4372593"/>
                  <a:pt x="8467328" y="4368021"/>
                </a:cubicBezTo>
                <a:cubicBezTo>
                  <a:pt x="8474033" y="4363449"/>
                  <a:pt x="8475862" y="4354458"/>
                  <a:pt x="8472814" y="4341046"/>
                </a:cubicBezTo>
                <a:cubicBezTo>
                  <a:pt x="8470985" y="4334341"/>
                  <a:pt x="8463518" y="4325807"/>
                  <a:pt x="8450412" y="4315443"/>
                </a:cubicBezTo>
                <a:cubicBezTo>
                  <a:pt x="8437305" y="4305080"/>
                  <a:pt x="8425265" y="4298375"/>
                  <a:pt x="8414293" y="4295326"/>
                </a:cubicBezTo>
                <a:cubicBezTo>
                  <a:pt x="8404539" y="4292278"/>
                  <a:pt x="8385336" y="4291669"/>
                  <a:pt x="8356685" y="4293497"/>
                </a:cubicBezTo>
                <a:cubicBezTo>
                  <a:pt x="8292678" y="4297765"/>
                  <a:pt x="8258540" y="4298070"/>
                  <a:pt x="8254273" y="4294412"/>
                </a:cubicBezTo>
                <a:cubicBezTo>
                  <a:pt x="8253053" y="4293193"/>
                  <a:pt x="8251834" y="4286183"/>
                  <a:pt x="8250615" y="4273381"/>
                </a:cubicBezTo>
                <a:cubicBezTo>
                  <a:pt x="8248177" y="4255702"/>
                  <a:pt x="8242538" y="4236957"/>
                  <a:pt x="8233699" y="4217145"/>
                </a:cubicBezTo>
                <a:cubicBezTo>
                  <a:pt x="8224860" y="4197333"/>
                  <a:pt x="8215258" y="4182550"/>
                  <a:pt x="8204895" y="4172797"/>
                </a:cubicBezTo>
                <a:cubicBezTo>
                  <a:pt x="8192093" y="4159995"/>
                  <a:pt x="8182949" y="4153594"/>
                  <a:pt x="8177463" y="4153594"/>
                </a:cubicBezTo>
                <a:cubicBezTo>
                  <a:pt x="8171977" y="4153594"/>
                  <a:pt x="8167709" y="4150546"/>
                  <a:pt x="8164661" y="4144450"/>
                </a:cubicBezTo>
                <a:cubicBezTo>
                  <a:pt x="8161613" y="4139573"/>
                  <a:pt x="8158109" y="4136983"/>
                  <a:pt x="8154146" y="4136678"/>
                </a:cubicBezTo>
                <a:close/>
                <a:moveTo>
                  <a:pt x="7314727" y="4071755"/>
                </a:moveTo>
                <a:cubicBezTo>
                  <a:pt x="7310765" y="4072060"/>
                  <a:pt x="7306955" y="4074346"/>
                  <a:pt x="7303297" y="4078613"/>
                </a:cubicBezTo>
                <a:cubicBezTo>
                  <a:pt x="7299029" y="4083491"/>
                  <a:pt x="7297658" y="4087148"/>
                  <a:pt x="7299182" y="4089586"/>
                </a:cubicBezTo>
                <a:cubicBezTo>
                  <a:pt x="7300706" y="4092025"/>
                  <a:pt x="7299487" y="4101931"/>
                  <a:pt x="7295525" y="4119304"/>
                </a:cubicBezTo>
                <a:cubicBezTo>
                  <a:pt x="7291562" y="4136678"/>
                  <a:pt x="7289276" y="4147194"/>
                  <a:pt x="7288667" y="4150851"/>
                </a:cubicBezTo>
                <a:cubicBezTo>
                  <a:pt x="7284399" y="4173406"/>
                  <a:pt x="7271293" y="4184989"/>
                  <a:pt x="7249347" y="4185598"/>
                </a:cubicBezTo>
                <a:cubicBezTo>
                  <a:pt x="7243251" y="4185598"/>
                  <a:pt x="7240203" y="4186665"/>
                  <a:pt x="7240203" y="4188799"/>
                </a:cubicBezTo>
                <a:cubicBezTo>
                  <a:pt x="7240203" y="4190933"/>
                  <a:pt x="7235479" y="4193371"/>
                  <a:pt x="7226030" y="4196114"/>
                </a:cubicBezTo>
                <a:cubicBezTo>
                  <a:pt x="7216581" y="4198857"/>
                  <a:pt x="7203017" y="4203277"/>
                  <a:pt x="7185339" y="4209373"/>
                </a:cubicBezTo>
                <a:cubicBezTo>
                  <a:pt x="7176805" y="4213030"/>
                  <a:pt x="7167813" y="4215773"/>
                  <a:pt x="7158365" y="4217602"/>
                </a:cubicBezTo>
                <a:cubicBezTo>
                  <a:pt x="7148915" y="4219431"/>
                  <a:pt x="7141143" y="4220193"/>
                  <a:pt x="7135047" y="4219888"/>
                </a:cubicBezTo>
                <a:cubicBezTo>
                  <a:pt x="7128951" y="4219584"/>
                  <a:pt x="7125903" y="4218212"/>
                  <a:pt x="7125903" y="4215773"/>
                </a:cubicBezTo>
                <a:cubicBezTo>
                  <a:pt x="7125903" y="4213335"/>
                  <a:pt x="7122093" y="4209525"/>
                  <a:pt x="7114473" y="4204344"/>
                </a:cubicBezTo>
                <a:cubicBezTo>
                  <a:pt x="7106853" y="4199162"/>
                  <a:pt x="7100301" y="4198095"/>
                  <a:pt x="7094813" y="4201143"/>
                </a:cubicBezTo>
                <a:cubicBezTo>
                  <a:pt x="7091765" y="4202972"/>
                  <a:pt x="7089785" y="4205105"/>
                  <a:pt x="7088871" y="4207544"/>
                </a:cubicBezTo>
                <a:cubicBezTo>
                  <a:pt x="7087956" y="4209983"/>
                  <a:pt x="7088108" y="4214554"/>
                  <a:pt x="7089327" y="4221260"/>
                </a:cubicBezTo>
                <a:cubicBezTo>
                  <a:pt x="7090547" y="4231623"/>
                  <a:pt x="7092527" y="4238024"/>
                  <a:pt x="7095271" y="4240462"/>
                </a:cubicBezTo>
                <a:cubicBezTo>
                  <a:pt x="7098014" y="4242901"/>
                  <a:pt x="7099386" y="4245644"/>
                  <a:pt x="7099386" y="4248692"/>
                </a:cubicBezTo>
                <a:cubicBezTo>
                  <a:pt x="7099386" y="4254788"/>
                  <a:pt x="7104263" y="4262103"/>
                  <a:pt x="7114016" y="4270638"/>
                </a:cubicBezTo>
                <a:cubicBezTo>
                  <a:pt x="7117064" y="4273686"/>
                  <a:pt x="7122550" y="4278562"/>
                  <a:pt x="7130475" y="4285268"/>
                </a:cubicBezTo>
                <a:cubicBezTo>
                  <a:pt x="7146325" y="4299898"/>
                  <a:pt x="7160651" y="4307213"/>
                  <a:pt x="7173453" y="4307213"/>
                </a:cubicBezTo>
                <a:cubicBezTo>
                  <a:pt x="7176500" y="4307213"/>
                  <a:pt x="7178633" y="4307671"/>
                  <a:pt x="7179853" y="4308585"/>
                </a:cubicBezTo>
                <a:cubicBezTo>
                  <a:pt x="7181072" y="4309500"/>
                  <a:pt x="7181377" y="4310871"/>
                  <a:pt x="7180767" y="4312700"/>
                </a:cubicBezTo>
                <a:cubicBezTo>
                  <a:pt x="7180767" y="4315138"/>
                  <a:pt x="7185035" y="4314224"/>
                  <a:pt x="7193569" y="4309957"/>
                </a:cubicBezTo>
                <a:cubicBezTo>
                  <a:pt x="7195397" y="4309347"/>
                  <a:pt x="7197227" y="4308433"/>
                  <a:pt x="7199055" y="4307213"/>
                </a:cubicBezTo>
                <a:cubicBezTo>
                  <a:pt x="7212466" y="4301118"/>
                  <a:pt x="7216124" y="4303556"/>
                  <a:pt x="7210028" y="4314529"/>
                </a:cubicBezTo>
                <a:cubicBezTo>
                  <a:pt x="7206980" y="4320015"/>
                  <a:pt x="7205151" y="4326416"/>
                  <a:pt x="7204541" y="4333731"/>
                </a:cubicBezTo>
                <a:cubicBezTo>
                  <a:pt x="7202713" y="4347142"/>
                  <a:pt x="7197227" y="4354153"/>
                  <a:pt x="7188082" y="4354762"/>
                </a:cubicBezTo>
                <a:cubicBezTo>
                  <a:pt x="7183206" y="4355372"/>
                  <a:pt x="7178024" y="4357201"/>
                  <a:pt x="7172538" y="4360249"/>
                </a:cubicBezTo>
                <a:cubicBezTo>
                  <a:pt x="7169489" y="4362078"/>
                  <a:pt x="7165832" y="4363297"/>
                  <a:pt x="7161565" y="4363906"/>
                </a:cubicBezTo>
                <a:cubicBezTo>
                  <a:pt x="7157297" y="4364516"/>
                  <a:pt x="7153488" y="4364668"/>
                  <a:pt x="7150135" y="4364363"/>
                </a:cubicBezTo>
                <a:cubicBezTo>
                  <a:pt x="7146782" y="4364059"/>
                  <a:pt x="7145106" y="4362992"/>
                  <a:pt x="7145106" y="4361163"/>
                </a:cubicBezTo>
                <a:cubicBezTo>
                  <a:pt x="7145106" y="4359334"/>
                  <a:pt x="7148763" y="4354153"/>
                  <a:pt x="7156079" y="4345618"/>
                </a:cubicBezTo>
                <a:cubicBezTo>
                  <a:pt x="7162784" y="4337694"/>
                  <a:pt x="7166441" y="4332512"/>
                  <a:pt x="7167051" y="4330073"/>
                </a:cubicBezTo>
                <a:cubicBezTo>
                  <a:pt x="7167661" y="4326416"/>
                  <a:pt x="7161870" y="4330378"/>
                  <a:pt x="7149677" y="4341961"/>
                </a:cubicBezTo>
                <a:cubicBezTo>
                  <a:pt x="7137486" y="4353543"/>
                  <a:pt x="7126818" y="4361773"/>
                  <a:pt x="7117673" y="4366650"/>
                </a:cubicBezTo>
                <a:cubicBezTo>
                  <a:pt x="7110969" y="4370307"/>
                  <a:pt x="7106853" y="4373355"/>
                  <a:pt x="7105329" y="4375794"/>
                </a:cubicBezTo>
                <a:cubicBezTo>
                  <a:pt x="7103805" y="4378232"/>
                  <a:pt x="7103043" y="4383109"/>
                  <a:pt x="7103043" y="4390424"/>
                </a:cubicBezTo>
                <a:cubicBezTo>
                  <a:pt x="7103043" y="4398958"/>
                  <a:pt x="7105177" y="4405816"/>
                  <a:pt x="7109444" y="4410998"/>
                </a:cubicBezTo>
                <a:cubicBezTo>
                  <a:pt x="7113711" y="4416180"/>
                  <a:pt x="7121637" y="4421209"/>
                  <a:pt x="7133219" y="4426086"/>
                </a:cubicBezTo>
                <a:cubicBezTo>
                  <a:pt x="7141143" y="4429134"/>
                  <a:pt x="7144496" y="4432334"/>
                  <a:pt x="7143277" y="4435687"/>
                </a:cubicBezTo>
                <a:cubicBezTo>
                  <a:pt x="7142057" y="4439039"/>
                  <a:pt x="7142515" y="4440716"/>
                  <a:pt x="7144648" y="4440716"/>
                </a:cubicBezTo>
                <a:cubicBezTo>
                  <a:pt x="7146782" y="4440716"/>
                  <a:pt x="7148611" y="4438887"/>
                  <a:pt x="7150135" y="4435230"/>
                </a:cubicBezTo>
                <a:cubicBezTo>
                  <a:pt x="7151659" y="4431572"/>
                  <a:pt x="7153640" y="4429743"/>
                  <a:pt x="7156079" y="4429743"/>
                </a:cubicBezTo>
                <a:cubicBezTo>
                  <a:pt x="7165223" y="4429743"/>
                  <a:pt x="7160651" y="4436449"/>
                  <a:pt x="7142363" y="4449860"/>
                </a:cubicBezTo>
                <a:cubicBezTo>
                  <a:pt x="7133828" y="4456566"/>
                  <a:pt x="7129256" y="4460985"/>
                  <a:pt x="7128647" y="4463119"/>
                </a:cubicBezTo>
                <a:cubicBezTo>
                  <a:pt x="7128037" y="4465252"/>
                  <a:pt x="7132304" y="4463271"/>
                  <a:pt x="7141448" y="4457175"/>
                </a:cubicBezTo>
                <a:cubicBezTo>
                  <a:pt x="7144496" y="4455346"/>
                  <a:pt x="7146629" y="4454432"/>
                  <a:pt x="7147849" y="4454432"/>
                </a:cubicBezTo>
                <a:cubicBezTo>
                  <a:pt x="7150287" y="4454432"/>
                  <a:pt x="7144801" y="4464491"/>
                  <a:pt x="7131389" y="4484607"/>
                </a:cubicBezTo>
                <a:cubicBezTo>
                  <a:pt x="7116149" y="4508991"/>
                  <a:pt x="7099995" y="4521183"/>
                  <a:pt x="7082927" y="4521183"/>
                </a:cubicBezTo>
                <a:cubicBezTo>
                  <a:pt x="7080488" y="4521183"/>
                  <a:pt x="7078355" y="4520878"/>
                  <a:pt x="7076525" y="4520269"/>
                </a:cubicBezTo>
                <a:cubicBezTo>
                  <a:pt x="7070429" y="4519050"/>
                  <a:pt x="7074697" y="4512344"/>
                  <a:pt x="7089327" y="4500152"/>
                </a:cubicBezTo>
                <a:cubicBezTo>
                  <a:pt x="7100909" y="4490398"/>
                  <a:pt x="7106091" y="4484912"/>
                  <a:pt x="7104872" y="4483693"/>
                </a:cubicBezTo>
                <a:cubicBezTo>
                  <a:pt x="7103653" y="4482473"/>
                  <a:pt x="7099233" y="4484607"/>
                  <a:pt x="7091613" y="4490094"/>
                </a:cubicBezTo>
                <a:cubicBezTo>
                  <a:pt x="7083993" y="4495580"/>
                  <a:pt x="7071954" y="4501981"/>
                  <a:pt x="7055495" y="4509296"/>
                </a:cubicBezTo>
                <a:cubicBezTo>
                  <a:pt x="7043303" y="4514782"/>
                  <a:pt x="7035835" y="4519354"/>
                  <a:pt x="7033091" y="4523012"/>
                </a:cubicBezTo>
                <a:cubicBezTo>
                  <a:pt x="7030349" y="4526670"/>
                  <a:pt x="7029281" y="4533070"/>
                  <a:pt x="7029891" y="4542214"/>
                </a:cubicBezTo>
                <a:cubicBezTo>
                  <a:pt x="7031111" y="4553187"/>
                  <a:pt x="7034463" y="4561569"/>
                  <a:pt x="7039950" y="4567360"/>
                </a:cubicBezTo>
                <a:cubicBezTo>
                  <a:pt x="7045437" y="4573152"/>
                  <a:pt x="7053971" y="4577266"/>
                  <a:pt x="7065553" y="4579705"/>
                </a:cubicBezTo>
                <a:lnTo>
                  <a:pt x="7076525" y="4582448"/>
                </a:lnTo>
                <a:lnTo>
                  <a:pt x="7066467" y="4595249"/>
                </a:lnTo>
                <a:cubicBezTo>
                  <a:pt x="7060371" y="4603174"/>
                  <a:pt x="7057323" y="4608508"/>
                  <a:pt x="7057323" y="4611252"/>
                </a:cubicBezTo>
                <a:cubicBezTo>
                  <a:pt x="7057323" y="4613995"/>
                  <a:pt x="7054732" y="4617652"/>
                  <a:pt x="7049551" y="4622224"/>
                </a:cubicBezTo>
                <a:cubicBezTo>
                  <a:pt x="7044369" y="4626796"/>
                  <a:pt x="7041779" y="4630454"/>
                  <a:pt x="7041779" y="4633197"/>
                </a:cubicBezTo>
                <a:cubicBezTo>
                  <a:pt x="7041779" y="4635940"/>
                  <a:pt x="7038121" y="4641884"/>
                  <a:pt x="7030806" y="4651028"/>
                </a:cubicBezTo>
                <a:cubicBezTo>
                  <a:pt x="6994839" y="4692481"/>
                  <a:pt x="6976856" y="4715036"/>
                  <a:pt x="6976856" y="4718694"/>
                </a:cubicBezTo>
                <a:cubicBezTo>
                  <a:pt x="6976856" y="4721132"/>
                  <a:pt x="6973656" y="4725704"/>
                  <a:pt x="6967255" y="4732410"/>
                </a:cubicBezTo>
                <a:cubicBezTo>
                  <a:pt x="6960854" y="4739115"/>
                  <a:pt x="6956435" y="4742468"/>
                  <a:pt x="6953997" y="4742468"/>
                </a:cubicBezTo>
                <a:cubicBezTo>
                  <a:pt x="6951557" y="4742468"/>
                  <a:pt x="6950339" y="4743687"/>
                  <a:pt x="6950339" y="4746126"/>
                </a:cubicBezTo>
                <a:cubicBezTo>
                  <a:pt x="6950339" y="4748564"/>
                  <a:pt x="6943328" y="4756794"/>
                  <a:pt x="6929307" y="4770814"/>
                </a:cubicBezTo>
                <a:cubicBezTo>
                  <a:pt x="6920163" y="4779958"/>
                  <a:pt x="6913915" y="4785445"/>
                  <a:pt x="6910562" y="4787273"/>
                </a:cubicBezTo>
                <a:cubicBezTo>
                  <a:pt x="6907209" y="4789102"/>
                  <a:pt x="6904619" y="4788797"/>
                  <a:pt x="6902789" y="4786359"/>
                </a:cubicBezTo>
                <a:cubicBezTo>
                  <a:pt x="6899133" y="4782702"/>
                  <a:pt x="6897456" y="4777977"/>
                  <a:pt x="6897761" y="4772186"/>
                </a:cubicBezTo>
                <a:cubicBezTo>
                  <a:pt x="6898065" y="4766395"/>
                  <a:pt x="6900047" y="4761975"/>
                  <a:pt x="6903704" y="4758927"/>
                </a:cubicBezTo>
                <a:cubicBezTo>
                  <a:pt x="6907971" y="4755270"/>
                  <a:pt x="6908886" y="4753441"/>
                  <a:pt x="6906447" y="4753441"/>
                </a:cubicBezTo>
                <a:cubicBezTo>
                  <a:pt x="6904009" y="4753441"/>
                  <a:pt x="6897913" y="4758013"/>
                  <a:pt x="6888159" y="4767157"/>
                </a:cubicBezTo>
                <a:lnTo>
                  <a:pt x="6872615" y="4780873"/>
                </a:lnTo>
                <a:lnTo>
                  <a:pt x="6879930" y="4804647"/>
                </a:lnTo>
                <a:cubicBezTo>
                  <a:pt x="6884197" y="4819887"/>
                  <a:pt x="6886331" y="4830707"/>
                  <a:pt x="6886331" y="4837108"/>
                </a:cubicBezTo>
                <a:cubicBezTo>
                  <a:pt x="6886331" y="4843509"/>
                  <a:pt x="6887397" y="4848081"/>
                  <a:pt x="6889531" y="4850824"/>
                </a:cubicBezTo>
                <a:cubicBezTo>
                  <a:pt x="6891665" y="4853568"/>
                  <a:pt x="6893645" y="4858902"/>
                  <a:pt x="6895475" y="4866826"/>
                </a:cubicBezTo>
                <a:cubicBezTo>
                  <a:pt x="6896693" y="4873532"/>
                  <a:pt x="6900961" y="4880847"/>
                  <a:pt x="6908276" y="4888772"/>
                </a:cubicBezTo>
                <a:cubicBezTo>
                  <a:pt x="6915591" y="4896697"/>
                  <a:pt x="6921077" y="4900049"/>
                  <a:pt x="6924735" y="4898830"/>
                </a:cubicBezTo>
                <a:cubicBezTo>
                  <a:pt x="6927173" y="4898221"/>
                  <a:pt x="6932355" y="4897459"/>
                  <a:pt x="6940281" y="4896544"/>
                </a:cubicBezTo>
                <a:cubicBezTo>
                  <a:pt x="6948205" y="4895630"/>
                  <a:pt x="6962988" y="4884047"/>
                  <a:pt x="6984629" y="4861797"/>
                </a:cubicBezTo>
                <a:cubicBezTo>
                  <a:pt x="7006269" y="4839547"/>
                  <a:pt x="7023186" y="4820039"/>
                  <a:pt x="7035377" y="4803276"/>
                </a:cubicBezTo>
                <a:cubicBezTo>
                  <a:pt x="7047570" y="4786512"/>
                  <a:pt x="7055799" y="4775539"/>
                  <a:pt x="7060067" y="4770357"/>
                </a:cubicBezTo>
                <a:cubicBezTo>
                  <a:pt x="7064334" y="4765176"/>
                  <a:pt x="7072869" y="4753136"/>
                  <a:pt x="7085670" y="4734238"/>
                </a:cubicBezTo>
                <a:cubicBezTo>
                  <a:pt x="7098471" y="4715341"/>
                  <a:pt x="7109749" y="4699186"/>
                  <a:pt x="7119503" y="4685775"/>
                </a:cubicBezTo>
                <a:cubicBezTo>
                  <a:pt x="7129256" y="4672364"/>
                  <a:pt x="7134743" y="4662610"/>
                  <a:pt x="7135961" y="4656514"/>
                </a:cubicBezTo>
                <a:cubicBezTo>
                  <a:pt x="7136571" y="4651638"/>
                  <a:pt x="7139009" y="4644780"/>
                  <a:pt x="7143277" y="4635940"/>
                </a:cubicBezTo>
                <a:cubicBezTo>
                  <a:pt x="7147544" y="4627101"/>
                  <a:pt x="7151507" y="4620243"/>
                  <a:pt x="7155164" y="4615366"/>
                </a:cubicBezTo>
                <a:cubicBezTo>
                  <a:pt x="7159431" y="4611099"/>
                  <a:pt x="7160041" y="4608965"/>
                  <a:pt x="7156993" y="4608965"/>
                </a:cubicBezTo>
                <a:cubicBezTo>
                  <a:pt x="7152725" y="4608965"/>
                  <a:pt x="7157297" y="4597688"/>
                  <a:pt x="7170709" y="4575133"/>
                </a:cubicBezTo>
                <a:cubicBezTo>
                  <a:pt x="7177415" y="4564770"/>
                  <a:pt x="7185644" y="4558673"/>
                  <a:pt x="7195397" y="4556845"/>
                </a:cubicBezTo>
                <a:cubicBezTo>
                  <a:pt x="7205151" y="4555016"/>
                  <a:pt x="7210028" y="4553035"/>
                  <a:pt x="7210028" y="4550901"/>
                </a:cubicBezTo>
                <a:cubicBezTo>
                  <a:pt x="7210028" y="4548768"/>
                  <a:pt x="7211705" y="4547701"/>
                  <a:pt x="7215057" y="4547701"/>
                </a:cubicBezTo>
                <a:cubicBezTo>
                  <a:pt x="7218410" y="4547701"/>
                  <a:pt x="7227249" y="4544348"/>
                  <a:pt x="7241575" y="4537642"/>
                </a:cubicBezTo>
                <a:cubicBezTo>
                  <a:pt x="7255900" y="4530937"/>
                  <a:pt x="7266568" y="4528346"/>
                  <a:pt x="7273579" y="4529870"/>
                </a:cubicBezTo>
                <a:cubicBezTo>
                  <a:pt x="7280589" y="4531394"/>
                  <a:pt x="7289581" y="4532918"/>
                  <a:pt x="7300554" y="4534442"/>
                </a:cubicBezTo>
                <a:cubicBezTo>
                  <a:pt x="7311527" y="4535966"/>
                  <a:pt x="7319147" y="4537947"/>
                  <a:pt x="7323413" y="4540386"/>
                </a:cubicBezTo>
                <a:cubicBezTo>
                  <a:pt x="7325853" y="4541605"/>
                  <a:pt x="7336977" y="4544196"/>
                  <a:pt x="7356789" y="4548158"/>
                </a:cubicBezTo>
                <a:cubicBezTo>
                  <a:pt x="7376601" y="4552120"/>
                  <a:pt x="7392908" y="4555016"/>
                  <a:pt x="7405709" y="4556845"/>
                </a:cubicBezTo>
                <a:cubicBezTo>
                  <a:pt x="7411196" y="4557454"/>
                  <a:pt x="7417597" y="4559283"/>
                  <a:pt x="7424912" y="4562331"/>
                </a:cubicBezTo>
                <a:cubicBezTo>
                  <a:pt x="7429789" y="4564770"/>
                  <a:pt x="7432532" y="4566446"/>
                  <a:pt x="7433141" y="4567360"/>
                </a:cubicBezTo>
                <a:cubicBezTo>
                  <a:pt x="7433751" y="4568275"/>
                  <a:pt x="7432227" y="4569951"/>
                  <a:pt x="7428570" y="4572389"/>
                </a:cubicBezTo>
                <a:cubicBezTo>
                  <a:pt x="7423693" y="4575438"/>
                  <a:pt x="7416225" y="4578638"/>
                  <a:pt x="7406167" y="4581991"/>
                </a:cubicBezTo>
                <a:cubicBezTo>
                  <a:pt x="7396109" y="4585344"/>
                  <a:pt x="7381325" y="4590678"/>
                  <a:pt x="7361819" y="4597993"/>
                </a:cubicBezTo>
                <a:cubicBezTo>
                  <a:pt x="7316708" y="4616281"/>
                  <a:pt x="7286075" y="4627711"/>
                  <a:pt x="7269921" y="4632283"/>
                </a:cubicBezTo>
                <a:cubicBezTo>
                  <a:pt x="7253767" y="4636855"/>
                  <a:pt x="7238070" y="4639141"/>
                  <a:pt x="7222829" y="4639141"/>
                </a:cubicBezTo>
                <a:cubicBezTo>
                  <a:pt x="7209419" y="4639141"/>
                  <a:pt x="7198293" y="4641427"/>
                  <a:pt x="7189454" y="4645999"/>
                </a:cubicBezTo>
                <a:cubicBezTo>
                  <a:pt x="7180615" y="4650571"/>
                  <a:pt x="7175281" y="4656514"/>
                  <a:pt x="7173453" y="4663830"/>
                </a:cubicBezTo>
                <a:cubicBezTo>
                  <a:pt x="7171623" y="4670535"/>
                  <a:pt x="7167965" y="4679222"/>
                  <a:pt x="7162479" y="4689890"/>
                </a:cubicBezTo>
                <a:cubicBezTo>
                  <a:pt x="7156993" y="4700558"/>
                  <a:pt x="7151811" y="4713512"/>
                  <a:pt x="7146935" y="4728752"/>
                </a:cubicBezTo>
                <a:cubicBezTo>
                  <a:pt x="7142057" y="4743992"/>
                  <a:pt x="7135353" y="4761061"/>
                  <a:pt x="7126818" y="4779958"/>
                </a:cubicBezTo>
                <a:cubicBezTo>
                  <a:pt x="7120722" y="4792760"/>
                  <a:pt x="7117217" y="4801294"/>
                  <a:pt x="7116303" y="4805562"/>
                </a:cubicBezTo>
                <a:cubicBezTo>
                  <a:pt x="7115388" y="4809829"/>
                  <a:pt x="7115845" y="4815620"/>
                  <a:pt x="7117673" y="4822935"/>
                </a:cubicBezTo>
                <a:cubicBezTo>
                  <a:pt x="7120722" y="4832689"/>
                  <a:pt x="7123313" y="4837565"/>
                  <a:pt x="7125446" y="4837565"/>
                </a:cubicBezTo>
                <a:cubicBezTo>
                  <a:pt x="7127579" y="4837565"/>
                  <a:pt x="7129256" y="4840309"/>
                  <a:pt x="7130475" y="4845795"/>
                </a:cubicBezTo>
                <a:cubicBezTo>
                  <a:pt x="7136571" y="4871398"/>
                  <a:pt x="7144039" y="4892125"/>
                  <a:pt x="7152878" y="4907974"/>
                </a:cubicBezTo>
                <a:cubicBezTo>
                  <a:pt x="7161717" y="4923824"/>
                  <a:pt x="7170709" y="4932663"/>
                  <a:pt x="7179853" y="4934492"/>
                </a:cubicBezTo>
                <a:cubicBezTo>
                  <a:pt x="7186559" y="4936321"/>
                  <a:pt x="7191435" y="4936168"/>
                  <a:pt x="7194483" y="4934035"/>
                </a:cubicBezTo>
                <a:cubicBezTo>
                  <a:pt x="7197531" y="4931901"/>
                  <a:pt x="7201189" y="4926262"/>
                  <a:pt x="7205456" y="4917118"/>
                </a:cubicBezTo>
                <a:cubicBezTo>
                  <a:pt x="7210943" y="4907365"/>
                  <a:pt x="7217191" y="4901726"/>
                  <a:pt x="7224201" y="4900202"/>
                </a:cubicBezTo>
                <a:cubicBezTo>
                  <a:pt x="7231211" y="4898678"/>
                  <a:pt x="7236393" y="4897306"/>
                  <a:pt x="7239746" y="4896087"/>
                </a:cubicBezTo>
                <a:cubicBezTo>
                  <a:pt x="7243099" y="4894868"/>
                  <a:pt x="7247823" y="4897459"/>
                  <a:pt x="7253919" y="4903860"/>
                </a:cubicBezTo>
                <a:cubicBezTo>
                  <a:pt x="7260015" y="4910260"/>
                  <a:pt x="7264282" y="4913461"/>
                  <a:pt x="7266721" y="4913461"/>
                </a:cubicBezTo>
                <a:cubicBezTo>
                  <a:pt x="7269159" y="4913461"/>
                  <a:pt x="7270379" y="4916052"/>
                  <a:pt x="7270379" y="4921233"/>
                </a:cubicBezTo>
                <a:cubicBezTo>
                  <a:pt x="7270379" y="4926415"/>
                  <a:pt x="7272359" y="4929005"/>
                  <a:pt x="7276322" y="4929005"/>
                </a:cubicBezTo>
                <a:cubicBezTo>
                  <a:pt x="7280284" y="4929005"/>
                  <a:pt x="7282265" y="4930225"/>
                  <a:pt x="7282265" y="4932663"/>
                </a:cubicBezTo>
                <a:cubicBezTo>
                  <a:pt x="7282265" y="4935102"/>
                  <a:pt x="7285466" y="4936321"/>
                  <a:pt x="7291867" y="4936321"/>
                </a:cubicBezTo>
                <a:cubicBezTo>
                  <a:pt x="7298267" y="4936321"/>
                  <a:pt x="7301467" y="4938302"/>
                  <a:pt x="7301469" y="4942264"/>
                </a:cubicBezTo>
                <a:cubicBezTo>
                  <a:pt x="7301467" y="4946227"/>
                  <a:pt x="7302687" y="4948208"/>
                  <a:pt x="7305125" y="4948208"/>
                </a:cubicBezTo>
                <a:cubicBezTo>
                  <a:pt x="7307564" y="4948208"/>
                  <a:pt x="7310307" y="4950037"/>
                  <a:pt x="7313355" y="4953694"/>
                </a:cubicBezTo>
                <a:cubicBezTo>
                  <a:pt x="7318841" y="4958571"/>
                  <a:pt x="7327681" y="4960705"/>
                  <a:pt x="7339873" y="4960095"/>
                </a:cubicBezTo>
                <a:cubicBezTo>
                  <a:pt x="7345359" y="4959486"/>
                  <a:pt x="7349779" y="4956742"/>
                  <a:pt x="7353131" y="4951865"/>
                </a:cubicBezTo>
                <a:cubicBezTo>
                  <a:pt x="7356485" y="4946989"/>
                  <a:pt x="7358161" y="4941197"/>
                  <a:pt x="7358161" y="4934492"/>
                </a:cubicBezTo>
                <a:cubicBezTo>
                  <a:pt x="7358161" y="4925957"/>
                  <a:pt x="7359227" y="4920928"/>
                  <a:pt x="7361361" y="4919404"/>
                </a:cubicBezTo>
                <a:cubicBezTo>
                  <a:pt x="7363495" y="4917880"/>
                  <a:pt x="7365629" y="4909803"/>
                  <a:pt x="7367762" y="4895173"/>
                </a:cubicBezTo>
                <a:cubicBezTo>
                  <a:pt x="7369895" y="4880542"/>
                  <a:pt x="7371267" y="4870789"/>
                  <a:pt x="7371877" y="4865912"/>
                </a:cubicBezTo>
                <a:cubicBezTo>
                  <a:pt x="7373096" y="4861645"/>
                  <a:pt x="7373706" y="4840156"/>
                  <a:pt x="7373706" y="4801447"/>
                </a:cubicBezTo>
                <a:cubicBezTo>
                  <a:pt x="7373706" y="4762737"/>
                  <a:pt x="7373096" y="4735457"/>
                  <a:pt x="7371877" y="4719608"/>
                </a:cubicBezTo>
                <a:cubicBezTo>
                  <a:pt x="7370048" y="4695834"/>
                  <a:pt x="7363647" y="4678155"/>
                  <a:pt x="7352675" y="4666573"/>
                </a:cubicBezTo>
                <a:cubicBezTo>
                  <a:pt x="7347188" y="4660477"/>
                  <a:pt x="7336521" y="4653619"/>
                  <a:pt x="7320671" y="4645999"/>
                </a:cubicBezTo>
                <a:cubicBezTo>
                  <a:pt x="7304821" y="4638379"/>
                  <a:pt x="7294763" y="4635483"/>
                  <a:pt x="7290495" y="4637312"/>
                </a:cubicBezTo>
                <a:cubicBezTo>
                  <a:pt x="7289276" y="4637312"/>
                  <a:pt x="7288361" y="4637617"/>
                  <a:pt x="7287753" y="4638226"/>
                </a:cubicBezTo>
                <a:cubicBezTo>
                  <a:pt x="7285923" y="4638226"/>
                  <a:pt x="7287143" y="4636702"/>
                  <a:pt x="7291409" y="4633654"/>
                </a:cubicBezTo>
                <a:cubicBezTo>
                  <a:pt x="7296287" y="4629387"/>
                  <a:pt x="7300859" y="4627254"/>
                  <a:pt x="7305125" y="4627254"/>
                </a:cubicBezTo>
                <a:cubicBezTo>
                  <a:pt x="7309393" y="4627254"/>
                  <a:pt x="7312441" y="4626644"/>
                  <a:pt x="7314270" y="4625425"/>
                </a:cubicBezTo>
                <a:cubicBezTo>
                  <a:pt x="7321585" y="4617500"/>
                  <a:pt x="7341397" y="4612318"/>
                  <a:pt x="7373706" y="4609880"/>
                </a:cubicBezTo>
                <a:cubicBezTo>
                  <a:pt x="7405405" y="4608051"/>
                  <a:pt x="7455392" y="4609270"/>
                  <a:pt x="7523667" y="4613538"/>
                </a:cubicBezTo>
                <a:cubicBezTo>
                  <a:pt x="7535859" y="4614147"/>
                  <a:pt x="7542870" y="4615671"/>
                  <a:pt x="7544698" y="4618110"/>
                </a:cubicBezTo>
                <a:cubicBezTo>
                  <a:pt x="7546527" y="4620548"/>
                  <a:pt x="7548661" y="4621767"/>
                  <a:pt x="7551099" y="4621767"/>
                </a:cubicBezTo>
                <a:cubicBezTo>
                  <a:pt x="7555366" y="4622377"/>
                  <a:pt x="7560548" y="4623901"/>
                  <a:pt x="7566644" y="4626339"/>
                </a:cubicBezTo>
                <a:cubicBezTo>
                  <a:pt x="7572740" y="4628778"/>
                  <a:pt x="7575788" y="4630606"/>
                  <a:pt x="7575788" y="4631826"/>
                </a:cubicBezTo>
                <a:cubicBezTo>
                  <a:pt x="7576397" y="4633045"/>
                  <a:pt x="7578531" y="4633502"/>
                  <a:pt x="7582189" y="4633197"/>
                </a:cubicBezTo>
                <a:cubicBezTo>
                  <a:pt x="7585847" y="4632892"/>
                  <a:pt x="7589961" y="4632130"/>
                  <a:pt x="7594533" y="4630911"/>
                </a:cubicBezTo>
                <a:cubicBezTo>
                  <a:pt x="7599105" y="4629692"/>
                  <a:pt x="7601696" y="4628473"/>
                  <a:pt x="7602306" y="4627254"/>
                </a:cubicBezTo>
                <a:cubicBezTo>
                  <a:pt x="7604744" y="4623596"/>
                  <a:pt x="7604744" y="4618414"/>
                  <a:pt x="7602306" y="4611709"/>
                </a:cubicBezTo>
                <a:cubicBezTo>
                  <a:pt x="7599867" y="4605003"/>
                  <a:pt x="7595905" y="4598907"/>
                  <a:pt x="7590419" y="4593421"/>
                </a:cubicBezTo>
                <a:cubicBezTo>
                  <a:pt x="7585541" y="4588544"/>
                  <a:pt x="7573807" y="4579705"/>
                  <a:pt x="7555214" y="4566903"/>
                </a:cubicBezTo>
                <a:cubicBezTo>
                  <a:pt x="7536621" y="4554102"/>
                  <a:pt x="7526106" y="4547701"/>
                  <a:pt x="7523667" y="4547701"/>
                </a:cubicBezTo>
                <a:cubicBezTo>
                  <a:pt x="7521839" y="4547701"/>
                  <a:pt x="7518791" y="4545720"/>
                  <a:pt x="7514523" y="4541757"/>
                </a:cubicBezTo>
                <a:cubicBezTo>
                  <a:pt x="7510256" y="4537795"/>
                  <a:pt x="7505075" y="4535204"/>
                  <a:pt x="7498979" y="4533985"/>
                </a:cubicBezTo>
                <a:cubicBezTo>
                  <a:pt x="7492882" y="4533375"/>
                  <a:pt x="7478099" y="4530327"/>
                  <a:pt x="7454630" y="4524841"/>
                </a:cubicBezTo>
                <a:cubicBezTo>
                  <a:pt x="7431161" y="4519354"/>
                  <a:pt x="7414244" y="4514782"/>
                  <a:pt x="7403881" y="4511125"/>
                </a:cubicBezTo>
                <a:cubicBezTo>
                  <a:pt x="7392298" y="4507467"/>
                  <a:pt x="7380411" y="4505029"/>
                  <a:pt x="7368219" y="4503810"/>
                </a:cubicBezTo>
                <a:cubicBezTo>
                  <a:pt x="7356027" y="4501981"/>
                  <a:pt x="7347797" y="4500762"/>
                  <a:pt x="7343531" y="4500152"/>
                </a:cubicBezTo>
                <a:cubicBezTo>
                  <a:pt x="7337434" y="4498323"/>
                  <a:pt x="7338044" y="4495580"/>
                  <a:pt x="7345359" y="4491922"/>
                </a:cubicBezTo>
                <a:cubicBezTo>
                  <a:pt x="7352065" y="4488265"/>
                  <a:pt x="7357704" y="4486436"/>
                  <a:pt x="7362275" y="4486436"/>
                </a:cubicBezTo>
                <a:cubicBezTo>
                  <a:pt x="7366847" y="4486436"/>
                  <a:pt x="7372791" y="4483388"/>
                  <a:pt x="7380107" y="4477292"/>
                </a:cubicBezTo>
                <a:lnTo>
                  <a:pt x="7390165" y="4469062"/>
                </a:lnTo>
                <a:lnTo>
                  <a:pt x="7377363" y="4456261"/>
                </a:lnTo>
                <a:cubicBezTo>
                  <a:pt x="7368829" y="4448336"/>
                  <a:pt x="7361666" y="4444373"/>
                  <a:pt x="7355875" y="4444373"/>
                </a:cubicBezTo>
                <a:cubicBezTo>
                  <a:pt x="7350083" y="4444373"/>
                  <a:pt x="7338349" y="4435839"/>
                  <a:pt x="7320671" y="4418770"/>
                </a:cubicBezTo>
                <a:lnTo>
                  <a:pt x="7294153" y="4392253"/>
                </a:lnTo>
                <a:lnTo>
                  <a:pt x="7316098" y="4383109"/>
                </a:lnTo>
                <a:cubicBezTo>
                  <a:pt x="7328901" y="4378232"/>
                  <a:pt x="7337282" y="4373965"/>
                  <a:pt x="7341245" y="4370307"/>
                </a:cubicBezTo>
                <a:cubicBezTo>
                  <a:pt x="7345207" y="4366650"/>
                  <a:pt x="7347188" y="4361773"/>
                  <a:pt x="7347188" y="4355677"/>
                </a:cubicBezTo>
                <a:cubicBezTo>
                  <a:pt x="7347188" y="4343485"/>
                  <a:pt x="7338959" y="4335560"/>
                  <a:pt x="7322499" y="4331902"/>
                </a:cubicBezTo>
                <a:cubicBezTo>
                  <a:pt x="7315185" y="4330683"/>
                  <a:pt x="7308479" y="4328702"/>
                  <a:pt x="7302382" y="4325959"/>
                </a:cubicBezTo>
                <a:cubicBezTo>
                  <a:pt x="7296287" y="4323215"/>
                  <a:pt x="7293239" y="4320930"/>
                  <a:pt x="7293239" y="4319101"/>
                </a:cubicBezTo>
                <a:cubicBezTo>
                  <a:pt x="7293239" y="4317272"/>
                  <a:pt x="7298115" y="4307823"/>
                  <a:pt x="7307869" y="4290754"/>
                </a:cubicBezTo>
                <a:cubicBezTo>
                  <a:pt x="7314575" y="4277953"/>
                  <a:pt x="7320975" y="4269571"/>
                  <a:pt x="7327071" y="4265608"/>
                </a:cubicBezTo>
                <a:cubicBezTo>
                  <a:pt x="7333167" y="4261646"/>
                  <a:pt x="7343531" y="4258446"/>
                  <a:pt x="7358161" y="4256007"/>
                </a:cubicBezTo>
                <a:cubicBezTo>
                  <a:pt x="7369134" y="4254178"/>
                  <a:pt x="7377059" y="4251283"/>
                  <a:pt x="7381935" y="4247320"/>
                </a:cubicBezTo>
                <a:cubicBezTo>
                  <a:pt x="7386812" y="4243358"/>
                  <a:pt x="7388335" y="4238024"/>
                  <a:pt x="7386507" y="4231318"/>
                </a:cubicBezTo>
                <a:cubicBezTo>
                  <a:pt x="7385288" y="4225832"/>
                  <a:pt x="7382697" y="4220650"/>
                  <a:pt x="7378735" y="4215773"/>
                </a:cubicBezTo>
                <a:cubicBezTo>
                  <a:pt x="7374773" y="4210897"/>
                  <a:pt x="7371267" y="4208458"/>
                  <a:pt x="7368219" y="4208458"/>
                </a:cubicBezTo>
                <a:cubicBezTo>
                  <a:pt x="7365171" y="4207849"/>
                  <a:pt x="7359989" y="4204496"/>
                  <a:pt x="7352675" y="4198400"/>
                </a:cubicBezTo>
                <a:cubicBezTo>
                  <a:pt x="7347188" y="4194133"/>
                  <a:pt x="7344140" y="4190933"/>
                  <a:pt x="7343531" y="4188799"/>
                </a:cubicBezTo>
                <a:cubicBezTo>
                  <a:pt x="7342921" y="4186665"/>
                  <a:pt x="7343835" y="4181636"/>
                  <a:pt x="7346273" y="4173711"/>
                </a:cubicBezTo>
                <a:cubicBezTo>
                  <a:pt x="7352370" y="4153594"/>
                  <a:pt x="7355418" y="4135306"/>
                  <a:pt x="7355418" y="4118847"/>
                </a:cubicBezTo>
                <a:cubicBezTo>
                  <a:pt x="7355418" y="4105436"/>
                  <a:pt x="7353893" y="4095683"/>
                  <a:pt x="7350845" y="4089586"/>
                </a:cubicBezTo>
                <a:cubicBezTo>
                  <a:pt x="7347797" y="4083491"/>
                  <a:pt x="7342311" y="4078918"/>
                  <a:pt x="7334387" y="4075870"/>
                </a:cubicBezTo>
                <a:cubicBezTo>
                  <a:pt x="7325243" y="4072822"/>
                  <a:pt x="7318689" y="4071451"/>
                  <a:pt x="7314727" y="4071755"/>
                </a:cubicBezTo>
                <a:close/>
                <a:moveTo>
                  <a:pt x="5141622" y="3888090"/>
                </a:moveTo>
                <a:cubicBezTo>
                  <a:pt x="5154548" y="3888309"/>
                  <a:pt x="5180289" y="3895429"/>
                  <a:pt x="5218846" y="3909450"/>
                </a:cubicBezTo>
                <a:cubicBezTo>
                  <a:pt x="5243383" y="3918797"/>
                  <a:pt x="5258572" y="3926684"/>
                  <a:pt x="5264414" y="3933110"/>
                </a:cubicBezTo>
                <a:cubicBezTo>
                  <a:pt x="5270256" y="3939536"/>
                  <a:pt x="5269087" y="3948007"/>
                  <a:pt x="5260909" y="3958522"/>
                </a:cubicBezTo>
                <a:cubicBezTo>
                  <a:pt x="5253898" y="3966701"/>
                  <a:pt x="5248056" y="3970498"/>
                  <a:pt x="5243383" y="3969914"/>
                </a:cubicBezTo>
                <a:cubicBezTo>
                  <a:pt x="5238709" y="3969330"/>
                  <a:pt x="5236373" y="3964364"/>
                  <a:pt x="5236373" y="3955017"/>
                </a:cubicBezTo>
                <a:cubicBezTo>
                  <a:pt x="5236373" y="3936323"/>
                  <a:pt x="5210668" y="3922886"/>
                  <a:pt x="5159258" y="3914707"/>
                </a:cubicBezTo>
                <a:cubicBezTo>
                  <a:pt x="5156921" y="3913539"/>
                  <a:pt x="5155168" y="3912955"/>
                  <a:pt x="5154000" y="3912955"/>
                </a:cubicBezTo>
                <a:cubicBezTo>
                  <a:pt x="5128295" y="3908281"/>
                  <a:pt x="5121285" y="3900687"/>
                  <a:pt x="5132969" y="3890171"/>
                </a:cubicBezTo>
                <a:cubicBezTo>
                  <a:pt x="5134429" y="3888711"/>
                  <a:pt x="5137314" y="3888017"/>
                  <a:pt x="5141622" y="3888090"/>
                </a:cubicBezTo>
                <a:close/>
                <a:moveTo>
                  <a:pt x="4983998" y="3369430"/>
                </a:moveTo>
                <a:cubicBezTo>
                  <a:pt x="4980493" y="3369284"/>
                  <a:pt x="4978156" y="3369649"/>
                  <a:pt x="4976987" y="3370525"/>
                </a:cubicBezTo>
                <a:cubicBezTo>
                  <a:pt x="4974651" y="3372278"/>
                  <a:pt x="4973482" y="3378412"/>
                  <a:pt x="4973482" y="3388927"/>
                </a:cubicBezTo>
                <a:cubicBezTo>
                  <a:pt x="4973482" y="3404117"/>
                  <a:pt x="4978740" y="3413464"/>
                  <a:pt x="4989256" y="3416969"/>
                </a:cubicBezTo>
                <a:cubicBezTo>
                  <a:pt x="4997434" y="3418137"/>
                  <a:pt x="5007950" y="3430406"/>
                  <a:pt x="5020803" y="3453773"/>
                </a:cubicBezTo>
                <a:cubicBezTo>
                  <a:pt x="5033655" y="3477141"/>
                  <a:pt x="5040081" y="3495252"/>
                  <a:pt x="5040081" y="3508104"/>
                </a:cubicBezTo>
                <a:cubicBezTo>
                  <a:pt x="5040081" y="3517451"/>
                  <a:pt x="5035115" y="3528843"/>
                  <a:pt x="5025184" y="3542280"/>
                </a:cubicBezTo>
                <a:cubicBezTo>
                  <a:pt x="5015252" y="3555716"/>
                  <a:pt x="5006782" y="3562435"/>
                  <a:pt x="4999771" y="3562435"/>
                </a:cubicBezTo>
                <a:cubicBezTo>
                  <a:pt x="4992761" y="3562435"/>
                  <a:pt x="4984874" y="3566816"/>
                  <a:pt x="4976111" y="3575579"/>
                </a:cubicBezTo>
                <a:cubicBezTo>
                  <a:pt x="4967348" y="3584342"/>
                  <a:pt x="4960046" y="3586971"/>
                  <a:pt x="4954204" y="3583466"/>
                </a:cubicBezTo>
                <a:cubicBezTo>
                  <a:pt x="4950699" y="3581129"/>
                  <a:pt x="4943396" y="3581713"/>
                  <a:pt x="4932296" y="3585219"/>
                </a:cubicBezTo>
                <a:cubicBezTo>
                  <a:pt x="4921196" y="3588724"/>
                  <a:pt x="4911265" y="3593689"/>
                  <a:pt x="4902502" y="3600116"/>
                </a:cubicBezTo>
                <a:cubicBezTo>
                  <a:pt x="4893739" y="3606542"/>
                  <a:pt x="4890526" y="3610923"/>
                  <a:pt x="4892863" y="3613260"/>
                </a:cubicBezTo>
                <a:cubicBezTo>
                  <a:pt x="4896368" y="3619102"/>
                  <a:pt x="4900749" y="3620271"/>
                  <a:pt x="4906007" y="3616765"/>
                </a:cubicBezTo>
                <a:cubicBezTo>
                  <a:pt x="4911265" y="3613260"/>
                  <a:pt x="4920612" y="3616181"/>
                  <a:pt x="4934049" y="3625528"/>
                </a:cubicBezTo>
                <a:cubicBezTo>
                  <a:pt x="4947486" y="3634876"/>
                  <a:pt x="4962967" y="3639549"/>
                  <a:pt x="4980493" y="3639549"/>
                </a:cubicBezTo>
                <a:cubicBezTo>
                  <a:pt x="5000356" y="3639549"/>
                  <a:pt x="5022555" y="3641594"/>
                  <a:pt x="5047092" y="3645683"/>
                </a:cubicBezTo>
                <a:cubicBezTo>
                  <a:pt x="5071628" y="3649773"/>
                  <a:pt x="5083896" y="3653570"/>
                  <a:pt x="5083896" y="3657075"/>
                </a:cubicBezTo>
                <a:cubicBezTo>
                  <a:pt x="5083896" y="3661749"/>
                  <a:pt x="5068999" y="3667299"/>
                  <a:pt x="5039205" y="3673725"/>
                </a:cubicBezTo>
                <a:cubicBezTo>
                  <a:pt x="5009411" y="3680151"/>
                  <a:pt x="4969100" y="3691543"/>
                  <a:pt x="4918275" y="3707900"/>
                </a:cubicBezTo>
                <a:cubicBezTo>
                  <a:pt x="4867450" y="3724258"/>
                  <a:pt x="4836195" y="3733605"/>
                  <a:pt x="4824511" y="3735942"/>
                </a:cubicBezTo>
                <a:cubicBezTo>
                  <a:pt x="4812827" y="3738279"/>
                  <a:pt x="4802896" y="3741200"/>
                  <a:pt x="4794717" y="3744705"/>
                </a:cubicBezTo>
                <a:cubicBezTo>
                  <a:pt x="4784201" y="3748210"/>
                  <a:pt x="4754115" y="3756097"/>
                  <a:pt x="4704458" y="3768365"/>
                </a:cubicBezTo>
                <a:cubicBezTo>
                  <a:pt x="4654801" y="3780633"/>
                  <a:pt x="4619457" y="3788520"/>
                  <a:pt x="4598426" y="3792025"/>
                </a:cubicBezTo>
                <a:cubicBezTo>
                  <a:pt x="4572721" y="3795530"/>
                  <a:pt x="4548185" y="3796115"/>
                  <a:pt x="4524817" y="3793778"/>
                </a:cubicBezTo>
                <a:lnTo>
                  <a:pt x="4488012" y="3790273"/>
                </a:lnTo>
                <a:lnTo>
                  <a:pt x="4493270" y="3760479"/>
                </a:lnTo>
                <a:cubicBezTo>
                  <a:pt x="4497943" y="3739447"/>
                  <a:pt x="4503201" y="3724842"/>
                  <a:pt x="4509043" y="3716663"/>
                </a:cubicBezTo>
                <a:cubicBezTo>
                  <a:pt x="4512548" y="3711990"/>
                  <a:pt x="4514009" y="3709069"/>
                  <a:pt x="4513425" y="3707900"/>
                </a:cubicBezTo>
                <a:cubicBezTo>
                  <a:pt x="4512841" y="3706732"/>
                  <a:pt x="4507291" y="3707900"/>
                  <a:pt x="4496775" y="3711406"/>
                </a:cubicBezTo>
                <a:cubicBezTo>
                  <a:pt x="4481586" y="3716079"/>
                  <a:pt x="4467273" y="3723674"/>
                  <a:pt x="4453836" y="3734189"/>
                </a:cubicBezTo>
                <a:cubicBezTo>
                  <a:pt x="4440400" y="3744705"/>
                  <a:pt x="4433681" y="3754637"/>
                  <a:pt x="4433681" y="3763984"/>
                </a:cubicBezTo>
                <a:cubicBezTo>
                  <a:pt x="4432513" y="3796699"/>
                  <a:pt x="4447702" y="3824156"/>
                  <a:pt x="4479249" y="3846356"/>
                </a:cubicBezTo>
                <a:cubicBezTo>
                  <a:pt x="4500280" y="3861545"/>
                  <a:pt x="4513133" y="3869140"/>
                  <a:pt x="4517806" y="3869140"/>
                </a:cubicBezTo>
                <a:cubicBezTo>
                  <a:pt x="4522480" y="3869140"/>
                  <a:pt x="4534164" y="3873229"/>
                  <a:pt x="4552858" y="3881408"/>
                </a:cubicBezTo>
                <a:cubicBezTo>
                  <a:pt x="4565711" y="3887250"/>
                  <a:pt x="4578271" y="3890171"/>
                  <a:pt x="4590539" y="3890171"/>
                </a:cubicBezTo>
                <a:cubicBezTo>
                  <a:pt x="4602807" y="3890171"/>
                  <a:pt x="4629973" y="3886082"/>
                  <a:pt x="4672035" y="3877903"/>
                </a:cubicBezTo>
                <a:cubicBezTo>
                  <a:pt x="4733960" y="3865050"/>
                  <a:pt x="4778943" y="3855119"/>
                  <a:pt x="4806985" y="3848109"/>
                </a:cubicBezTo>
                <a:cubicBezTo>
                  <a:pt x="4824511" y="3843435"/>
                  <a:pt x="4838240" y="3839638"/>
                  <a:pt x="4848171" y="3836717"/>
                </a:cubicBezTo>
                <a:cubicBezTo>
                  <a:pt x="4858103" y="3833796"/>
                  <a:pt x="4865989" y="3832043"/>
                  <a:pt x="4871831" y="3831459"/>
                </a:cubicBezTo>
                <a:cubicBezTo>
                  <a:pt x="4877673" y="3830875"/>
                  <a:pt x="4881763" y="3830582"/>
                  <a:pt x="4884100" y="3830582"/>
                </a:cubicBezTo>
                <a:cubicBezTo>
                  <a:pt x="4886436" y="3830582"/>
                  <a:pt x="4887605" y="3831751"/>
                  <a:pt x="4887605" y="3834088"/>
                </a:cubicBezTo>
                <a:cubicBezTo>
                  <a:pt x="4887605" y="3837593"/>
                  <a:pt x="4863069" y="3858040"/>
                  <a:pt x="4813995" y="3895429"/>
                </a:cubicBezTo>
                <a:cubicBezTo>
                  <a:pt x="4738049" y="3952680"/>
                  <a:pt x="4674372" y="4005843"/>
                  <a:pt x="4622962" y="4054916"/>
                </a:cubicBezTo>
                <a:cubicBezTo>
                  <a:pt x="4596089" y="4079452"/>
                  <a:pt x="4579732" y="4096394"/>
                  <a:pt x="4573889" y="4105741"/>
                </a:cubicBezTo>
                <a:cubicBezTo>
                  <a:pt x="4568047" y="4115088"/>
                  <a:pt x="4565127" y="4127356"/>
                  <a:pt x="4565127" y="4142545"/>
                </a:cubicBezTo>
                <a:cubicBezTo>
                  <a:pt x="4565127" y="4164745"/>
                  <a:pt x="4572721" y="4189865"/>
                  <a:pt x="4587910" y="4217907"/>
                </a:cubicBezTo>
                <a:lnTo>
                  <a:pt x="4612447" y="4261722"/>
                </a:lnTo>
                <a:lnTo>
                  <a:pt x="4658014" y="4258217"/>
                </a:lnTo>
                <a:cubicBezTo>
                  <a:pt x="4689561" y="4255880"/>
                  <a:pt x="4721108" y="4247117"/>
                  <a:pt x="4752655" y="4231928"/>
                </a:cubicBezTo>
                <a:cubicBezTo>
                  <a:pt x="4847295" y="4187529"/>
                  <a:pt x="4896368" y="4165329"/>
                  <a:pt x="4899873" y="4165329"/>
                </a:cubicBezTo>
                <a:cubicBezTo>
                  <a:pt x="4906883" y="4165329"/>
                  <a:pt x="4976403" y="4135535"/>
                  <a:pt x="5108433" y="4075947"/>
                </a:cubicBezTo>
                <a:cubicBezTo>
                  <a:pt x="5139979" y="4060757"/>
                  <a:pt x="5158090" y="4049366"/>
                  <a:pt x="5162763" y="4041771"/>
                </a:cubicBezTo>
                <a:cubicBezTo>
                  <a:pt x="5167437" y="4034176"/>
                  <a:pt x="5172403" y="4030379"/>
                  <a:pt x="5177660" y="4030379"/>
                </a:cubicBezTo>
                <a:cubicBezTo>
                  <a:pt x="5182918" y="4030379"/>
                  <a:pt x="5180873" y="4037390"/>
                  <a:pt x="5171526" y="4051410"/>
                </a:cubicBezTo>
                <a:cubicBezTo>
                  <a:pt x="5165684" y="4059589"/>
                  <a:pt x="5162763" y="4066015"/>
                  <a:pt x="5162763" y="4070689"/>
                </a:cubicBezTo>
                <a:cubicBezTo>
                  <a:pt x="5163932" y="4077699"/>
                  <a:pt x="5169774" y="4073610"/>
                  <a:pt x="5180289" y="4058421"/>
                </a:cubicBezTo>
                <a:cubicBezTo>
                  <a:pt x="5186131" y="4050242"/>
                  <a:pt x="5196939" y="4045276"/>
                  <a:pt x="5212712" y="4043523"/>
                </a:cubicBezTo>
                <a:cubicBezTo>
                  <a:pt x="5228486" y="4041771"/>
                  <a:pt x="5238125" y="4039142"/>
                  <a:pt x="5241630" y="4035637"/>
                </a:cubicBezTo>
                <a:cubicBezTo>
                  <a:pt x="5245135" y="4032131"/>
                  <a:pt x="5252730" y="4030379"/>
                  <a:pt x="5264414" y="4030379"/>
                </a:cubicBezTo>
                <a:cubicBezTo>
                  <a:pt x="5276098" y="4030379"/>
                  <a:pt x="5290703" y="4025121"/>
                  <a:pt x="5308229" y="4014605"/>
                </a:cubicBezTo>
                <a:cubicBezTo>
                  <a:pt x="5351460" y="3987732"/>
                  <a:pt x="5396443" y="3985980"/>
                  <a:pt x="5443179" y="4009348"/>
                </a:cubicBezTo>
                <a:cubicBezTo>
                  <a:pt x="5471220" y="4022200"/>
                  <a:pt x="5488747" y="4027458"/>
                  <a:pt x="5495757" y="4025121"/>
                </a:cubicBezTo>
                <a:cubicBezTo>
                  <a:pt x="5502767" y="4021616"/>
                  <a:pt x="5509194" y="4012561"/>
                  <a:pt x="5515036" y="3997956"/>
                </a:cubicBezTo>
                <a:cubicBezTo>
                  <a:pt x="5520878" y="3983351"/>
                  <a:pt x="5522046" y="3971959"/>
                  <a:pt x="5518541" y="3963780"/>
                </a:cubicBezTo>
                <a:cubicBezTo>
                  <a:pt x="5508025" y="3935738"/>
                  <a:pt x="5470929" y="3910326"/>
                  <a:pt x="5407250" y="3887542"/>
                </a:cubicBezTo>
                <a:cubicBezTo>
                  <a:pt x="5343573" y="3864758"/>
                  <a:pt x="5276098" y="3852198"/>
                  <a:pt x="5204826" y="3849861"/>
                </a:cubicBezTo>
                <a:cubicBezTo>
                  <a:pt x="5165100" y="3849861"/>
                  <a:pt x="5140271" y="3853366"/>
                  <a:pt x="5130340" y="3860377"/>
                </a:cubicBezTo>
                <a:cubicBezTo>
                  <a:pt x="5120409" y="3867387"/>
                  <a:pt x="5116611" y="3884913"/>
                  <a:pt x="5118948" y="3912955"/>
                </a:cubicBezTo>
                <a:lnTo>
                  <a:pt x="5122453" y="3955017"/>
                </a:lnTo>
                <a:lnTo>
                  <a:pt x="5080391" y="3976048"/>
                </a:lnTo>
                <a:cubicBezTo>
                  <a:pt x="5025476" y="4000585"/>
                  <a:pt x="4926746" y="4043231"/>
                  <a:pt x="4784201" y="4103988"/>
                </a:cubicBezTo>
                <a:cubicBezTo>
                  <a:pt x="4751486" y="4118009"/>
                  <a:pt x="4732207" y="4123851"/>
                  <a:pt x="4726366" y="4121514"/>
                </a:cubicBezTo>
                <a:cubicBezTo>
                  <a:pt x="4722860" y="4120346"/>
                  <a:pt x="4729287" y="4110414"/>
                  <a:pt x="4745644" y="4091720"/>
                </a:cubicBezTo>
                <a:cubicBezTo>
                  <a:pt x="4762002" y="4073025"/>
                  <a:pt x="4782449" y="4051994"/>
                  <a:pt x="4806985" y="4028626"/>
                </a:cubicBezTo>
                <a:cubicBezTo>
                  <a:pt x="4831522" y="4005258"/>
                  <a:pt x="4852553" y="3987148"/>
                  <a:pt x="4870079" y="3974296"/>
                </a:cubicBezTo>
                <a:cubicBezTo>
                  <a:pt x="4899289" y="3952096"/>
                  <a:pt x="4913894" y="3938952"/>
                  <a:pt x="4913894" y="3934862"/>
                </a:cubicBezTo>
                <a:cubicBezTo>
                  <a:pt x="4913894" y="3930773"/>
                  <a:pt x="4916523" y="3928728"/>
                  <a:pt x="4921781" y="3928728"/>
                </a:cubicBezTo>
                <a:cubicBezTo>
                  <a:pt x="4927039" y="3928728"/>
                  <a:pt x="4952451" y="3912955"/>
                  <a:pt x="4998018" y="3881408"/>
                </a:cubicBezTo>
                <a:cubicBezTo>
                  <a:pt x="5069291" y="3833503"/>
                  <a:pt x="5128587" y="3798744"/>
                  <a:pt x="5175908" y="3777128"/>
                </a:cubicBezTo>
                <a:cubicBezTo>
                  <a:pt x="5223228" y="3755513"/>
                  <a:pt x="5267919" y="3742953"/>
                  <a:pt x="5309981" y="3739447"/>
                </a:cubicBezTo>
                <a:cubicBezTo>
                  <a:pt x="5334518" y="3737111"/>
                  <a:pt x="5348538" y="3734189"/>
                  <a:pt x="5352044" y="3730684"/>
                </a:cubicBezTo>
                <a:cubicBezTo>
                  <a:pt x="5355549" y="3727179"/>
                  <a:pt x="5366649" y="3726887"/>
                  <a:pt x="5385343" y="3729808"/>
                </a:cubicBezTo>
                <a:cubicBezTo>
                  <a:pt x="5404037" y="3732729"/>
                  <a:pt x="5416306" y="3728348"/>
                  <a:pt x="5422148" y="3716663"/>
                </a:cubicBezTo>
                <a:cubicBezTo>
                  <a:pt x="5427990" y="3704980"/>
                  <a:pt x="5428282" y="3690667"/>
                  <a:pt x="5423024" y="3673725"/>
                </a:cubicBezTo>
                <a:cubicBezTo>
                  <a:pt x="5417766" y="3656783"/>
                  <a:pt x="5411048" y="3648312"/>
                  <a:pt x="5402869" y="3648312"/>
                </a:cubicBezTo>
                <a:cubicBezTo>
                  <a:pt x="5395859" y="3648312"/>
                  <a:pt x="5385343" y="3644515"/>
                  <a:pt x="5371322" y="3636920"/>
                </a:cubicBezTo>
                <a:cubicBezTo>
                  <a:pt x="5357302" y="3629326"/>
                  <a:pt x="5331597" y="3622023"/>
                  <a:pt x="5294208" y="3615013"/>
                </a:cubicBezTo>
                <a:cubicBezTo>
                  <a:pt x="5238125" y="3603329"/>
                  <a:pt x="5210083" y="3590476"/>
                  <a:pt x="5210083" y="3576455"/>
                </a:cubicBezTo>
                <a:cubicBezTo>
                  <a:pt x="5210083" y="3569445"/>
                  <a:pt x="5194310" y="3545201"/>
                  <a:pt x="5162763" y="3503723"/>
                </a:cubicBezTo>
                <a:cubicBezTo>
                  <a:pt x="5131216" y="3462244"/>
                  <a:pt x="5107848" y="3434495"/>
                  <a:pt x="5092659" y="3420474"/>
                </a:cubicBezTo>
                <a:cubicBezTo>
                  <a:pt x="5064617" y="3395938"/>
                  <a:pt x="5033070" y="3379580"/>
                  <a:pt x="4998018" y="3371401"/>
                </a:cubicBezTo>
                <a:cubicBezTo>
                  <a:pt x="4992176" y="3370233"/>
                  <a:pt x="4987503" y="3369576"/>
                  <a:pt x="4983998" y="3369430"/>
                </a:cubicBezTo>
                <a:close/>
                <a:moveTo>
                  <a:pt x="4035079" y="2716463"/>
                </a:moveTo>
                <a:cubicBezTo>
                  <a:pt x="4033250" y="2717072"/>
                  <a:pt x="4030812" y="2718291"/>
                  <a:pt x="4027764" y="2720120"/>
                </a:cubicBezTo>
                <a:cubicBezTo>
                  <a:pt x="4022887" y="2723778"/>
                  <a:pt x="4021668" y="2725911"/>
                  <a:pt x="4024106" y="2726521"/>
                </a:cubicBezTo>
                <a:cubicBezTo>
                  <a:pt x="4025935" y="2727130"/>
                  <a:pt x="4029288" y="2725911"/>
                  <a:pt x="4034165" y="2722863"/>
                </a:cubicBezTo>
                <a:cubicBezTo>
                  <a:pt x="4038432" y="2719815"/>
                  <a:pt x="4039956" y="2717682"/>
                  <a:pt x="4038737" y="2716463"/>
                </a:cubicBezTo>
                <a:cubicBezTo>
                  <a:pt x="4038127" y="2715853"/>
                  <a:pt x="4036908" y="2715853"/>
                  <a:pt x="4035079" y="2716463"/>
                </a:cubicBezTo>
                <a:close/>
                <a:moveTo>
                  <a:pt x="2182276" y="2672800"/>
                </a:moveTo>
                <a:cubicBezTo>
                  <a:pt x="2183648" y="2672343"/>
                  <a:pt x="2184334" y="2672571"/>
                  <a:pt x="2184334" y="2673486"/>
                </a:cubicBezTo>
                <a:cubicBezTo>
                  <a:pt x="2184334" y="2673486"/>
                  <a:pt x="2183724" y="2674400"/>
                  <a:pt x="2182505" y="2676229"/>
                </a:cubicBezTo>
                <a:cubicBezTo>
                  <a:pt x="2180676" y="2678667"/>
                  <a:pt x="2178085" y="2679887"/>
                  <a:pt x="2174733" y="2679887"/>
                </a:cubicBezTo>
                <a:cubicBezTo>
                  <a:pt x="2171380" y="2679887"/>
                  <a:pt x="2171837" y="2678667"/>
                  <a:pt x="2176104" y="2676229"/>
                </a:cubicBezTo>
                <a:cubicBezTo>
                  <a:pt x="2178847" y="2674400"/>
                  <a:pt x="2180905" y="2673257"/>
                  <a:pt x="2182276" y="2672800"/>
                </a:cubicBezTo>
                <a:close/>
                <a:moveTo>
                  <a:pt x="1999168" y="2463174"/>
                </a:moveTo>
                <a:cubicBezTo>
                  <a:pt x="1997643" y="2462869"/>
                  <a:pt x="1995357" y="2463783"/>
                  <a:pt x="1992310" y="2465917"/>
                </a:cubicBezTo>
                <a:cubicBezTo>
                  <a:pt x="1992310" y="2465917"/>
                  <a:pt x="1991091" y="2467136"/>
                  <a:pt x="1988652" y="2469574"/>
                </a:cubicBezTo>
                <a:cubicBezTo>
                  <a:pt x="1985604" y="2473232"/>
                  <a:pt x="1984689" y="2475366"/>
                  <a:pt x="1985909" y="2475975"/>
                </a:cubicBezTo>
                <a:cubicBezTo>
                  <a:pt x="1987128" y="2475975"/>
                  <a:pt x="1990176" y="2475061"/>
                  <a:pt x="1995053" y="2473232"/>
                </a:cubicBezTo>
                <a:cubicBezTo>
                  <a:pt x="1999320" y="2472013"/>
                  <a:pt x="2001453" y="2470184"/>
                  <a:pt x="2001453" y="2467746"/>
                </a:cubicBezTo>
                <a:cubicBezTo>
                  <a:pt x="2001453" y="2465003"/>
                  <a:pt x="2000692" y="2463479"/>
                  <a:pt x="1999168" y="2463174"/>
                </a:cubicBezTo>
                <a:close/>
                <a:moveTo>
                  <a:pt x="743387" y="2450582"/>
                </a:moveTo>
                <a:cubicBezTo>
                  <a:pt x="740101" y="2449705"/>
                  <a:pt x="734514" y="2455401"/>
                  <a:pt x="726628" y="2467669"/>
                </a:cubicBezTo>
                <a:cubicBezTo>
                  <a:pt x="720786" y="2475848"/>
                  <a:pt x="717865" y="2482859"/>
                  <a:pt x="717865" y="2488701"/>
                </a:cubicBezTo>
                <a:cubicBezTo>
                  <a:pt x="717865" y="2495711"/>
                  <a:pt x="710854" y="2507979"/>
                  <a:pt x="696833" y="2525505"/>
                </a:cubicBezTo>
                <a:cubicBezTo>
                  <a:pt x="672297" y="2557052"/>
                  <a:pt x="660029" y="2578083"/>
                  <a:pt x="660029" y="2588599"/>
                </a:cubicBezTo>
                <a:cubicBezTo>
                  <a:pt x="660029" y="2590936"/>
                  <a:pt x="662073" y="2592104"/>
                  <a:pt x="666163" y="2592104"/>
                </a:cubicBezTo>
                <a:cubicBezTo>
                  <a:pt x="670252" y="2592104"/>
                  <a:pt x="675802" y="2591228"/>
                  <a:pt x="682813" y="2589475"/>
                </a:cubicBezTo>
                <a:cubicBezTo>
                  <a:pt x="689823" y="2587722"/>
                  <a:pt x="696833" y="2585094"/>
                  <a:pt x="703844" y="2581588"/>
                </a:cubicBezTo>
                <a:cubicBezTo>
                  <a:pt x="713191" y="2576915"/>
                  <a:pt x="719617" y="2570781"/>
                  <a:pt x="723122" y="2563186"/>
                </a:cubicBezTo>
                <a:cubicBezTo>
                  <a:pt x="726628" y="2555592"/>
                  <a:pt x="731301" y="2540110"/>
                  <a:pt x="737143" y="2516742"/>
                </a:cubicBezTo>
                <a:cubicBezTo>
                  <a:pt x="745322" y="2480522"/>
                  <a:pt x="748243" y="2459491"/>
                  <a:pt x="745906" y="2453649"/>
                </a:cubicBezTo>
                <a:cubicBezTo>
                  <a:pt x="745322" y="2451896"/>
                  <a:pt x="744482" y="2450874"/>
                  <a:pt x="743387" y="2450582"/>
                </a:cubicBezTo>
                <a:close/>
                <a:moveTo>
                  <a:pt x="4051195" y="2424997"/>
                </a:moveTo>
                <a:cubicBezTo>
                  <a:pt x="4052033" y="2425150"/>
                  <a:pt x="4052453" y="2425683"/>
                  <a:pt x="4052453" y="2426598"/>
                </a:cubicBezTo>
                <a:cubicBezTo>
                  <a:pt x="4052453" y="2427817"/>
                  <a:pt x="4048033" y="2430712"/>
                  <a:pt x="4039194" y="2435284"/>
                </a:cubicBezTo>
                <a:cubicBezTo>
                  <a:pt x="4030355" y="2439856"/>
                  <a:pt x="4024716" y="2442142"/>
                  <a:pt x="4022277" y="2442142"/>
                </a:cubicBezTo>
                <a:cubicBezTo>
                  <a:pt x="4020449" y="2442142"/>
                  <a:pt x="4022582" y="2440009"/>
                  <a:pt x="4028678" y="2435742"/>
                </a:cubicBezTo>
                <a:cubicBezTo>
                  <a:pt x="4029288" y="2435132"/>
                  <a:pt x="4030507" y="2434522"/>
                  <a:pt x="4032336" y="2433913"/>
                </a:cubicBezTo>
                <a:cubicBezTo>
                  <a:pt x="4042394" y="2427512"/>
                  <a:pt x="4048681" y="2424540"/>
                  <a:pt x="4051195" y="2424997"/>
                </a:cubicBezTo>
                <a:close/>
                <a:moveTo>
                  <a:pt x="4003075" y="2423854"/>
                </a:moveTo>
                <a:cubicBezTo>
                  <a:pt x="4000027" y="2423854"/>
                  <a:pt x="3998503" y="2425378"/>
                  <a:pt x="3998503" y="2428426"/>
                </a:cubicBezTo>
                <a:cubicBezTo>
                  <a:pt x="3998503" y="2431474"/>
                  <a:pt x="3999265" y="2432998"/>
                  <a:pt x="4000789" y="2432998"/>
                </a:cubicBezTo>
                <a:cubicBezTo>
                  <a:pt x="4002313" y="2432998"/>
                  <a:pt x="4003837" y="2431474"/>
                  <a:pt x="4005361" y="2428426"/>
                </a:cubicBezTo>
                <a:cubicBezTo>
                  <a:pt x="4006885" y="2425378"/>
                  <a:pt x="4006123" y="2423854"/>
                  <a:pt x="4003075" y="2423854"/>
                </a:cubicBezTo>
                <a:close/>
                <a:moveTo>
                  <a:pt x="2050831" y="2422940"/>
                </a:moveTo>
                <a:cubicBezTo>
                  <a:pt x="2050831" y="2423550"/>
                  <a:pt x="2050222" y="2424464"/>
                  <a:pt x="2049002" y="2425683"/>
                </a:cubicBezTo>
                <a:cubicBezTo>
                  <a:pt x="2047783" y="2428731"/>
                  <a:pt x="2045497" y="2430255"/>
                  <a:pt x="2042144" y="2430255"/>
                </a:cubicBezTo>
                <a:cubicBezTo>
                  <a:pt x="2038792" y="2430255"/>
                  <a:pt x="2038944" y="2429036"/>
                  <a:pt x="2042602" y="2426598"/>
                </a:cubicBezTo>
                <a:cubicBezTo>
                  <a:pt x="2048088" y="2422940"/>
                  <a:pt x="2050831" y="2421721"/>
                  <a:pt x="2050831" y="2422940"/>
                </a:cubicBezTo>
                <a:close/>
                <a:moveTo>
                  <a:pt x="2088322" y="2393679"/>
                </a:moveTo>
                <a:cubicBezTo>
                  <a:pt x="2088931" y="2393679"/>
                  <a:pt x="2088017" y="2395203"/>
                  <a:pt x="2085578" y="2398251"/>
                </a:cubicBezTo>
                <a:cubicBezTo>
                  <a:pt x="2082531" y="2401299"/>
                  <a:pt x="2076435" y="2405566"/>
                  <a:pt x="2067291" y="2411053"/>
                </a:cubicBezTo>
                <a:cubicBezTo>
                  <a:pt x="2060585" y="2415320"/>
                  <a:pt x="2057232" y="2417149"/>
                  <a:pt x="2057232" y="2416539"/>
                </a:cubicBezTo>
                <a:cubicBezTo>
                  <a:pt x="2056622" y="2415320"/>
                  <a:pt x="2061804" y="2410748"/>
                  <a:pt x="2072777" y="2402823"/>
                </a:cubicBezTo>
                <a:cubicBezTo>
                  <a:pt x="2082531" y="2396118"/>
                  <a:pt x="2087712" y="2393070"/>
                  <a:pt x="2088322" y="2393679"/>
                </a:cubicBezTo>
                <a:close/>
                <a:moveTo>
                  <a:pt x="2106838" y="2376991"/>
                </a:moveTo>
                <a:cubicBezTo>
                  <a:pt x="2108514" y="2376229"/>
                  <a:pt x="2109352" y="2376306"/>
                  <a:pt x="2109352" y="2377220"/>
                </a:cubicBezTo>
                <a:cubicBezTo>
                  <a:pt x="2108743" y="2377830"/>
                  <a:pt x="2106914" y="2380268"/>
                  <a:pt x="2103867" y="2384535"/>
                </a:cubicBezTo>
                <a:cubicBezTo>
                  <a:pt x="2098380" y="2390022"/>
                  <a:pt x="2094875" y="2391851"/>
                  <a:pt x="2093350" y="2390022"/>
                </a:cubicBezTo>
                <a:cubicBezTo>
                  <a:pt x="2091827" y="2388193"/>
                  <a:pt x="2093808" y="2385450"/>
                  <a:pt x="2099295" y="2381792"/>
                </a:cubicBezTo>
                <a:cubicBezTo>
                  <a:pt x="2102647" y="2379354"/>
                  <a:pt x="2105162" y="2377753"/>
                  <a:pt x="2106838" y="2376991"/>
                </a:cubicBezTo>
                <a:close/>
                <a:moveTo>
                  <a:pt x="3894261" y="2357103"/>
                </a:moveTo>
                <a:cubicBezTo>
                  <a:pt x="3893042" y="2357103"/>
                  <a:pt x="3891518" y="2358627"/>
                  <a:pt x="3889689" y="2361675"/>
                </a:cubicBezTo>
                <a:cubicBezTo>
                  <a:pt x="3887861" y="2364723"/>
                  <a:pt x="3888470" y="2366247"/>
                  <a:pt x="3891518" y="2366247"/>
                </a:cubicBezTo>
                <a:cubicBezTo>
                  <a:pt x="3894566" y="2366247"/>
                  <a:pt x="3896090" y="2364723"/>
                  <a:pt x="3896090" y="2361675"/>
                </a:cubicBezTo>
                <a:cubicBezTo>
                  <a:pt x="3896090" y="2358627"/>
                  <a:pt x="3895480" y="2357103"/>
                  <a:pt x="3894261" y="2357103"/>
                </a:cubicBezTo>
                <a:close/>
                <a:moveTo>
                  <a:pt x="1075395" y="2351998"/>
                </a:moveTo>
                <a:cubicBezTo>
                  <a:pt x="1069553" y="2354335"/>
                  <a:pt x="1053195" y="2357548"/>
                  <a:pt x="1026322" y="2361637"/>
                </a:cubicBezTo>
                <a:cubicBezTo>
                  <a:pt x="999449" y="2365727"/>
                  <a:pt x="980170" y="2367771"/>
                  <a:pt x="968486" y="2367771"/>
                </a:cubicBezTo>
                <a:cubicBezTo>
                  <a:pt x="948624" y="2367771"/>
                  <a:pt x="934895" y="2371276"/>
                  <a:pt x="927300" y="2378287"/>
                </a:cubicBezTo>
                <a:cubicBezTo>
                  <a:pt x="919706" y="2385297"/>
                  <a:pt x="918245" y="2396397"/>
                  <a:pt x="922919" y="2411586"/>
                </a:cubicBezTo>
                <a:cubicBezTo>
                  <a:pt x="926424" y="2423270"/>
                  <a:pt x="934018" y="2435538"/>
                  <a:pt x="945703" y="2448391"/>
                </a:cubicBezTo>
                <a:cubicBezTo>
                  <a:pt x="957386" y="2461243"/>
                  <a:pt x="966734" y="2467669"/>
                  <a:pt x="973744" y="2467669"/>
                </a:cubicBezTo>
                <a:cubicBezTo>
                  <a:pt x="978418" y="2467669"/>
                  <a:pt x="996528" y="2451312"/>
                  <a:pt x="1028075" y="2418597"/>
                </a:cubicBezTo>
                <a:cubicBezTo>
                  <a:pt x="1059622" y="2385882"/>
                  <a:pt x="1075395" y="2367187"/>
                  <a:pt x="1075395" y="2362513"/>
                </a:cubicBezTo>
                <a:cubicBezTo>
                  <a:pt x="1075395" y="2362513"/>
                  <a:pt x="1075395" y="2359008"/>
                  <a:pt x="1075395" y="2351998"/>
                </a:cubicBezTo>
                <a:close/>
                <a:moveTo>
                  <a:pt x="3329162" y="2349788"/>
                </a:moveTo>
                <a:cubicBezTo>
                  <a:pt x="3338916" y="2349788"/>
                  <a:pt x="3345012" y="2372343"/>
                  <a:pt x="3347450" y="2417454"/>
                </a:cubicBezTo>
                <a:cubicBezTo>
                  <a:pt x="3349279" y="2446715"/>
                  <a:pt x="3353699" y="2478871"/>
                  <a:pt x="3360709" y="2513923"/>
                </a:cubicBezTo>
                <a:cubicBezTo>
                  <a:pt x="3367719" y="2548975"/>
                  <a:pt x="3374577" y="2573207"/>
                  <a:pt x="3381283" y="2586618"/>
                </a:cubicBezTo>
                <a:cubicBezTo>
                  <a:pt x="3397742" y="2616488"/>
                  <a:pt x="3407801" y="2642701"/>
                  <a:pt x="3411458" y="2665256"/>
                </a:cubicBezTo>
                <a:cubicBezTo>
                  <a:pt x="3413896" y="2684154"/>
                  <a:pt x="3417249" y="2696650"/>
                  <a:pt x="3421517" y="2702746"/>
                </a:cubicBezTo>
                <a:cubicBezTo>
                  <a:pt x="3426393" y="2711281"/>
                  <a:pt x="3426546" y="2720577"/>
                  <a:pt x="3421974" y="2730636"/>
                </a:cubicBezTo>
                <a:cubicBezTo>
                  <a:pt x="3417402" y="2740694"/>
                  <a:pt x="3408715" y="2749381"/>
                  <a:pt x="3395914" y="2756696"/>
                </a:cubicBezTo>
                <a:cubicBezTo>
                  <a:pt x="3359337" y="2777422"/>
                  <a:pt x="3318799" y="2791748"/>
                  <a:pt x="3274298" y="2799673"/>
                </a:cubicBezTo>
                <a:cubicBezTo>
                  <a:pt x="3229797" y="2807598"/>
                  <a:pt x="3193526" y="2806988"/>
                  <a:pt x="3165485" y="2797844"/>
                </a:cubicBezTo>
                <a:cubicBezTo>
                  <a:pt x="3146587" y="2791748"/>
                  <a:pt x="3128146" y="2779251"/>
                  <a:pt x="3110163" y="2760354"/>
                </a:cubicBezTo>
                <a:cubicBezTo>
                  <a:pt x="3092180" y="2741456"/>
                  <a:pt x="3077092" y="2719206"/>
                  <a:pt x="3064900" y="2693602"/>
                </a:cubicBezTo>
                <a:cubicBezTo>
                  <a:pt x="3053318" y="2668609"/>
                  <a:pt x="3045241" y="2655350"/>
                  <a:pt x="3040669" y="2653826"/>
                </a:cubicBezTo>
                <a:cubicBezTo>
                  <a:pt x="3036097" y="2652302"/>
                  <a:pt x="3028324" y="2654131"/>
                  <a:pt x="3017351" y="2659312"/>
                </a:cubicBezTo>
                <a:cubicBezTo>
                  <a:pt x="3006379" y="2664494"/>
                  <a:pt x="2998454" y="2666170"/>
                  <a:pt x="2993577" y="2664342"/>
                </a:cubicBezTo>
                <a:cubicBezTo>
                  <a:pt x="2980776" y="2660074"/>
                  <a:pt x="2970717" y="2635995"/>
                  <a:pt x="2963402" y="2592104"/>
                </a:cubicBezTo>
                <a:cubicBezTo>
                  <a:pt x="2960354" y="2575035"/>
                  <a:pt x="2958982" y="2563910"/>
                  <a:pt x="2959287" y="2558728"/>
                </a:cubicBezTo>
                <a:cubicBezTo>
                  <a:pt x="2959592" y="2553547"/>
                  <a:pt x="2962030" y="2548518"/>
                  <a:pt x="2966602" y="2543641"/>
                </a:cubicBezTo>
                <a:cubicBezTo>
                  <a:pt x="2971174" y="2538764"/>
                  <a:pt x="2974375" y="2536173"/>
                  <a:pt x="2976203" y="2535868"/>
                </a:cubicBezTo>
                <a:cubicBezTo>
                  <a:pt x="2978032" y="2535564"/>
                  <a:pt x="2981080" y="2537240"/>
                  <a:pt x="2985348" y="2540898"/>
                </a:cubicBezTo>
                <a:cubicBezTo>
                  <a:pt x="2990834" y="2546384"/>
                  <a:pt x="2991139" y="2552175"/>
                  <a:pt x="2986262" y="2558271"/>
                </a:cubicBezTo>
                <a:cubicBezTo>
                  <a:pt x="2981995" y="2563148"/>
                  <a:pt x="2981080" y="2565586"/>
                  <a:pt x="2983519" y="2565586"/>
                </a:cubicBezTo>
                <a:cubicBezTo>
                  <a:pt x="2986567" y="2566196"/>
                  <a:pt x="2994492" y="2561624"/>
                  <a:pt x="3007293" y="2551870"/>
                </a:cubicBezTo>
                <a:cubicBezTo>
                  <a:pt x="3020704" y="2541507"/>
                  <a:pt x="3030306" y="2529772"/>
                  <a:pt x="3036097" y="2516666"/>
                </a:cubicBezTo>
                <a:cubicBezTo>
                  <a:pt x="3041888" y="2503560"/>
                  <a:pt x="3046308" y="2483595"/>
                  <a:pt x="3049356" y="2456773"/>
                </a:cubicBezTo>
                <a:cubicBezTo>
                  <a:pt x="3053013" y="2425683"/>
                  <a:pt x="3052099" y="2408005"/>
                  <a:pt x="3046613" y="2403738"/>
                </a:cubicBezTo>
                <a:cubicBezTo>
                  <a:pt x="3039907" y="2398861"/>
                  <a:pt x="3036706" y="2392765"/>
                  <a:pt x="3037011" y="2385450"/>
                </a:cubicBezTo>
                <a:cubicBezTo>
                  <a:pt x="3037316" y="2378134"/>
                  <a:pt x="3041126" y="2374172"/>
                  <a:pt x="3048441" y="2373563"/>
                </a:cubicBezTo>
                <a:cubicBezTo>
                  <a:pt x="3055756" y="2372343"/>
                  <a:pt x="3063376" y="2377372"/>
                  <a:pt x="3071301" y="2388650"/>
                </a:cubicBezTo>
                <a:cubicBezTo>
                  <a:pt x="3079226" y="2399928"/>
                  <a:pt x="3085627" y="2415015"/>
                  <a:pt x="3090503" y="2433913"/>
                </a:cubicBezTo>
                <a:cubicBezTo>
                  <a:pt x="3094771" y="2449762"/>
                  <a:pt x="3098428" y="2457687"/>
                  <a:pt x="3101476" y="2457687"/>
                </a:cubicBezTo>
                <a:cubicBezTo>
                  <a:pt x="3104524" y="2457687"/>
                  <a:pt x="3113668" y="2450067"/>
                  <a:pt x="3128908" y="2434827"/>
                </a:cubicBezTo>
                <a:cubicBezTo>
                  <a:pt x="3144148" y="2419587"/>
                  <a:pt x="3151768" y="2410443"/>
                  <a:pt x="3151768" y="2407395"/>
                </a:cubicBezTo>
                <a:cubicBezTo>
                  <a:pt x="3151768" y="2403128"/>
                  <a:pt x="3148416" y="2402214"/>
                  <a:pt x="3141710" y="2404652"/>
                </a:cubicBezTo>
                <a:cubicBezTo>
                  <a:pt x="3139881" y="2405262"/>
                  <a:pt x="3139881" y="2404042"/>
                  <a:pt x="3141710" y="2400995"/>
                </a:cubicBezTo>
                <a:cubicBezTo>
                  <a:pt x="3149635" y="2386364"/>
                  <a:pt x="3161522" y="2372343"/>
                  <a:pt x="3177372" y="2358932"/>
                </a:cubicBezTo>
                <a:cubicBezTo>
                  <a:pt x="3182249" y="2355275"/>
                  <a:pt x="3189716" y="2355275"/>
                  <a:pt x="3199775" y="2358932"/>
                </a:cubicBezTo>
                <a:cubicBezTo>
                  <a:pt x="3209833" y="2362590"/>
                  <a:pt x="3218215" y="2368076"/>
                  <a:pt x="3224920" y="2375391"/>
                </a:cubicBezTo>
                <a:cubicBezTo>
                  <a:pt x="3240770" y="2393679"/>
                  <a:pt x="3240161" y="2415015"/>
                  <a:pt x="3223092" y="2439399"/>
                </a:cubicBezTo>
                <a:cubicBezTo>
                  <a:pt x="3213948" y="2453420"/>
                  <a:pt x="3209376" y="2462107"/>
                  <a:pt x="3209376" y="2465460"/>
                </a:cubicBezTo>
                <a:cubicBezTo>
                  <a:pt x="3209376" y="2468812"/>
                  <a:pt x="3192459" y="2489844"/>
                  <a:pt x="3158626" y="2528553"/>
                </a:cubicBezTo>
                <a:cubicBezTo>
                  <a:pt x="3124793" y="2567263"/>
                  <a:pt x="3105743" y="2590580"/>
                  <a:pt x="3101476" y="2598505"/>
                </a:cubicBezTo>
                <a:cubicBezTo>
                  <a:pt x="3095380" y="2610697"/>
                  <a:pt x="3095837" y="2630509"/>
                  <a:pt x="3102848" y="2657941"/>
                </a:cubicBezTo>
                <a:cubicBezTo>
                  <a:pt x="3109858" y="2685373"/>
                  <a:pt x="3119460" y="2704270"/>
                  <a:pt x="3131651" y="2714634"/>
                </a:cubicBezTo>
                <a:cubicBezTo>
                  <a:pt x="3137747" y="2719510"/>
                  <a:pt x="3155731" y="2719968"/>
                  <a:pt x="3185601" y="2716005"/>
                </a:cubicBezTo>
                <a:cubicBezTo>
                  <a:pt x="3215472" y="2712043"/>
                  <a:pt x="3239551" y="2706099"/>
                  <a:pt x="3257839" y="2698175"/>
                </a:cubicBezTo>
                <a:cubicBezTo>
                  <a:pt x="3257839" y="2697565"/>
                  <a:pt x="3258449" y="2697260"/>
                  <a:pt x="3259668" y="2697260"/>
                </a:cubicBezTo>
                <a:cubicBezTo>
                  <a:pt x="3272469" y="2691774"/>
                  <a:pt x="3280394" y="2684611"/>
                  <a:pt x="3283442" y="2675772"/>
                </a:cubicBezTo>
                <a:cubicBezTo>
                  <a:pt x="3286490" y="2666932"/>
                  <a:pt x="3290757" y="2638738"/>
                  <a:pt x="3296244" y="2591190"/>
                </a:cubicBezTo>
                <a:cubicBezTo>
                  <a:pt x="3296853" y="2588142"/>
                  <a:pt x="3297158" y="2585398"/>
                  <a:pt x="3297158" y="2582960"/>
                </a:cubicBezTo>
                <a:cubicBezTo>
                  <a:pt x="3303254" y="2535411"/>
                  <a:pt x="3308131" y="2498988"/>
                  <a:pt x="3311789" y="2473689"/>
                </a:cubicBezTo>
                <a:cubicBezTo>
                  <a:pt x="3315446" y="2448391"/>
                  <a:pt x="3317275" y="2427207"/>
                  <a:pt x="3317275" y="2410139"/>
                </a:cubicBezTo>
                <a:cubicBezTo>
                  <a:pt x="3317275" y="2393070"/>
                  <a:pt x="3318494" y="2378744"/>
                  <a:pt x="3320933" y="2367162"/>
                </a:cubicBezTo>
                <a:cubicBezTo>
                  <a:pt x="3323371" y="2355579"/>
                  <a:pt x="3326114" y="2349788"/>
                  <a:pt x="3329162" y="2349788"/>
                </a:cubicBezTo>
                <a:close/>
                <a:moveTo>
                  <a:pt x="2284003" y="2336072"/>
                </a:moveTo>
                <a:cubicBezTo>
                  <a:pt x="2276078" y="2334853"/>
                  <a:pt x="2269982" y="2336377"/>
                  <a:pt x="2265715" y="2340644"/>
                </a:cubicBezTo>
                <a:cubicBezTo>
                  <a:pt x="2261448" y="2344911"/>
                  <a:pt x="2259314" y="2351922"/>
                  <a:pt x="2259314" y="2361675"/>
                </a:cubicBezTo>
                <a:cubicBezTo>
                  <a:pt x="2259314" y="2365942"/>
                  <a:pt x="2260076" y="2368533"/>
                  <a:pt x="2261600" y="2369448"/>
                </a:cubicBezTo>
                <a:cubicBezTo>
                  <a:pt x="2263124" y="2370362"/>
                  <a:pt x="2266325" y="2370210"/>
                  <a:pt x="2271202" y="2368990"/>
                </a:cubicBezTo>
                <a:cubicBezTo>
                  <a:pt x="2279126" y="2367162"/>
                  <a:pt x="2285223" y="2365028"/>
                  <a:pt x="2289490" y="2362590"/>
                </a:cubicBezTo>
                <a:cubicBezTo>
                  <a:pt x="2293147" y="2360761"/>
                  <a:pt x="2296347" y="2357103"/>
                  <a:pt x="2299091" y="2351617"/>
                </a:cubicBezTo>
                <a:cubicBezTo>
                  <a:pt x="2301834" y="2346130"/>
                  <a:pt x="2302291" y="2342473"/>
                  <a:pt x="2300463" y="2340644"/>
                </a:cubicBezTo>
                <a:cubicBezTo>
                  <a:pt x="2298633" y="2338815"/>
                  <a:pt x="2293147" y="2337291"/>
                  <a:pt x="2284003" y="2336072"/>
                </a:cubicBezTo>
                <a:close/>
                <a:moveTo>
                  <a:pt x="2341610" y="2334243"/>
                </a:moveTo>
                <a:cubicBezTo>
                  <a:pt x="2337344" y="2334243"/>
                  <a:pt x="2334295" y="2335615"/>
                  <a:pt x="2332466" y="2338358"/>
                </a:cubicBezTo>
                <a:cubicBezTo>
                  <a:pt x="2330638" y="2341101"/>
                  <a:pt x="2331857" y="2342473"/>
                  <a:pt x="2336124" y="2342473"/>
                </a:cubicBezTo>
                <a:cubicBezTo>
                  <a:pt x="2340391" y="2342473"/>
                  <a:pt x="2343439" y="2341101"/>
                  <a:pt x="2345268" y="2338358"/>
                </a:cubicBezTo>
                <a:cubicBezTo>
                  <a:pt x="2347097" y="2335615"/>
                  <a:pt x="2345878" y="2334243"/>
                  <a:pt x="2341610" y="2334243"/>
                </a:cubicBezTo>
                <a:close/>
                <a:moveTo>
                  <a:pt x="4099087" y="2282122"/>
                </a:moveTo>
                <a:cubicBezTo>
                  <a:pt x="4103354" y="2282122"/>
                  <a:pt x="4105488" y="2283494"/>
                  <a:pt x="4105488" y="2286237"/>
                </a:cubicBezTo>
                <a:cubicBezTo>
                  <a:pt x="4105488" y="2288981"/>
                  <a:pt x="4102440" y="2290352"/>
                  <a:pt x="4096344" y="2290352"/>
                </a:cubicBezTo>
                <a:cubicBezTo>
                  <a:pt x="4093905" y="2290352"/>
                  <a:pt x="4092077" y="2290047"/>
                  <a:pt x="4090858" y="2289438"/>
                </a:cubicBezTo>
                <a:cubicBezTo>
                  <a:pt x="4089638" y="2288828"/>
                  <a:pt x="4089334" y="2287914"/>
                  <a:pt x="4089943" y="2286694"/>
                </a:cubicBezTo>
                <a:cubicBezTo>
                  <a:pt x="4091772" y="2283647"/>
                  <a:pt x="4094820" y="2282122"/>
                  <a:pt x="4099087" y="2282122"/>
                </a:cubicBezTo>
                <a:close/>
                <a:moveTo>
                  <a:pt x="3926722" y="2193654"/>
                </a:moveTo>
                <a:cubicBezTo>
                  <a:pt x="3929161" y="2193197"/>
                  <a:pt x="3930533" y="2193426"/>
                  <a:pt x="3930837" y="2194340"/>
                </a:cubicBezTo>
                <a:cubicBezTo>
                  <a:pt x="3931447" y="2194950"/>
                  <a:pt x="3930228" y="2195864"/>
                  <a:pt x="3927180" y="2197083"/>
                </a:cubicBezTo>
                <a:cubicBezTo>
                  <a:pt x="3922912" y="2200131"/>
                  <a:pt x="3918645" y="2201655"/>
                  <a:pt x="3914378" y="2201655"/>
                </a:cubicBezTo>
                <a:cubicBezTo>
                  <a:pt x="3910111" y="2201655"/>
                  <a:pt x="3910720" y="2200131"/>
                  <a:pt x="3916207" y="2197083"/>
                </a:cubicBezTo>
                <a:cubicBezTo>
                  <a:pt x="3920779" y="2195254"/>
                  <a:pt x="3924284" y="2194112"/>
                  <a:pt x="3926722" y="2193654"/>
                </a:cubicBezTo>
                <a:close/>
                <a:moveTo>
                  <a:pt x="4014276" y="2162565"/>
                </a:moveTo>
                <a:cubicBezTo>
                  <a:pt x="4015648" y="2162107"/>
                  <a:pt x="4016181" y="2162336"/>
                  <a:pt x="4015877" y="2163250"/>
                </a:cubicBezTo>
                <a:cubicBezTo>
                  <a:pt x="4015877" y="2163860"/>
                  <a:pt x="4015267" y="2164774"/>
                  <a:pt x="4014048" y="2165994"/>
                </a:cubicBezTo>
                <a:cubicBezTo>
                  <a:pt x="4012219" y="2169042"/>
                  <a:pt x="4009628" y="2170566"/>
                  <a:pt x="4006276" y="2170566"/>
                </a:cubicBezTo>
                <a:cubicBezTo>
                  <a:pt x="4002923" y="2170566"/>
                  <a:pt x="4003380" y="2169042"/>
                  <a:pt x="4007647" y="2165994"/>
                </a:cubicBezTo>
                <a:cubicBezTo>
                  <a:pt x="4010695" y="2164165"/>
                  <a:pt x="4012905" y="2163022"/>
                  <a:pt x="4014276" y="2162565"/>
                </a:cubicBezTo>
                <a:close/>
                <a:moveTo>
                  <a:pt x="1898126" y="2151363"/>
                </a:moveTo>
                <a:lnTo>
                  <a:pt x="1931045" y="2153192"/>
                </a:lnTo>
                <a:cubicBezTo>
                  <a:pt x="1960915" y="2155021"/>
                  <a:pt x="1975850" y="2160812"/>
                  <a:pt x="1975850" y="2170566"/>
                </a:cubicBezTo>
                <a:cubicBezTo>
                  <a:pt x="1975850" y="2173614"/>
                  <a:pt x="1977984" y="2175900"/>
                  <a:pt x="1982251" y="2177424"/>
                </a:cubicBezTo>
                <a:cubicBezTo>
                  <a:pt x="1986519" y="2178948"/>
                  <a:pt x="1991700" y="2186415"/>
                  <a:pt x="1997796" y="2199826"/>
                </a:cubicBezTo>
                <a:lnTo>
                  <a:pt x="2011512" y="2230002"/>
                </a:lnTo>
                <a:cubicBezTo>
                  <a:pt x="2023095" y="2253166"/>
                  <a:pt x="2023095" y="2283647"/>
                  <a:pt x="2011512" y="2321442"/>
                </a:cubicBezTo>
                <a:cubicBezTo>
                  <a:pt x="1999930" y="2359237"/>
                  <a:pt x="1979508" y="2396118"/>
                  <a:pt x="1950247" y="2432084"/>
                </a:cubicBezTo>
                <a:cubicBezTo>
                  <a:pt x="1917329" y="2472318"/>
                  <a:pt x="1893250" y="2498226"/>
                  <a:pt x="1878010" y="2509808"/>
                </a:cubicBezTo>
                <a:cubicBezTo>
                  <a:pt x="1868256" y="2517123"/>
                  <a:pt x="1862617" y="2523372"/>
                  <a:pt x="1861093" y="2528553"/>
                </a:cubicBezTo>
                <a:cubicBezTo>
                  <a:pt x="1859569" y="2533735"/>
                  <a:pt x="1861550" y="2539983"/>
                  <a:pt x="1867037" y="2547298"/>
                </a:cubicBezTo>
                <a:lnTo>
                  <a:pt x="1874352" y="2555528"/>
                </a:lnTo>
                <a:lnTo>
                  <a:pt x="1884410" y="2539069"/>
                </a:lnTo>
                <a:cubicBezTo>
                  <a:pt x="1891726" y="2527487"/>
                  <a:pt x="1896907" y="2521695"/>
                  <a:pt x="1899955" y="2521695"/>
                </a:cubicBezTo>
                <a:cubicBezTo>
                  <a:pt x="1901784" y="2521695"/>
                  <a:pt x="1901479" y="2524134"/>
                  <a:pt x="1899041" y="2529010"/>
                </a:cubicBezTo>
                <a:cubicBezTo>
                  <a:pt x="1891116" y="2549737"/>
                  <a:pt x="1889897" y="2580826"/>
                  <a:pt x="1895383" y="2622279"/>
                </a:cubicBezTo>
                <a:cubicBezTo>
                  <a:pt x="1898431" y="2648492"/>
                  <a:pt x="1900260" y="2678972"/>
                  <a:pt x="1900870" y="2713719"/>
                </a:cubicBezTo>
                <a:cubicBezTo>
                  <a:pt x="1901479" y="2737494"/>
                  <a:pt x="1901327" y="2753038"/>
                  <a:pt x="1900412" y="2760354"/>
                </a:cubicBezTo>
                <a:cubicBezTo>
                  <a:pt x="1899498" y="2767669"/>
                  <a:pt x="1896907" y="2774679"/>
                  <a:pt x="1892640" y="2781385"/>
                </a:cubicBezTo>
                <a:cubicBezTo>
                  <a:pt x="1887154" y="2791138"/>
                  <a:pt x="1881667" y="2795406"/>
                  <a:pt x="1876181" y="2794186"/>
                </a:cubicBezTo>
                <a:cubicBezTo>
                  <a:pt x="1870694" y="2792967"/>
                  <a:pt x="1867951" y="2791138"/>
                  <a:pt x="1867951" y="2788700"/>
                </a:cubicBezTo>
                <a:cubicBezTo>
                  <a:pt x="1867951" y="2786262"/>
                  <a:pt x="1865208" y="2784433"/>
                  <a:pt x="1859721" y="2783214"/>
                </a:cubicBezTo>
                <a:cubicBezTo>
                  <a:pt x="1854235" y="2781994"/>
                  <a:pt x="1850120" y="2778032"/>
                  <a:pt x="1847377" y="2771326"/>
                </a:cubicBezTo>
                <a:cubicBezTo>
                  <a:pt x="1844634" y="2764621"/>
                  <a:pt x="1840367" y="2756544"/>
                  <a:pt x="1834576" y="2747095"/>
                </a:cubicBezTo>
                <a:cubicBezTo>
                  <a:pt x="1828784" y="2737646"/>
                  <a:pt x="1824670" y="2725911"/>
                  <a:pt x="1822231" y="2711890"/>
                </a:cubicBezTo>
                <a:cubicBezTo>
                  <a:pt x="1817964" y="2690555"/>
                  <a:pt x="1811258" y="2674095"/>
                  <a:pt x="1802114" y="2662513"/>
                </a:cubicBezTo>
                <a:cubicBezTo>
                  <a:pt x="1799067" y="2659465"/>
                  <a:pt x="1797695" y="2656874"/>
                  <a:pt x="1798000" y="2654740"/>
                </a:cubicBezTo>
                <a:cubicBezTo>
                  <a:pt x="1798304" y="2652607"/>
                  <a:pt x="1799981" y="2649406"/>
                  <a:pt x="1803028" y="2645139"/>
                </a:cubicBezTo>
                <a:cubicBezTo>
                  <a:pt x="1807906" y="2637214"/>
                  <a:pt x="1809582" y="2632490"/>
                  <a:pt x="1808058" y="2630966"/>
                </a:cubicBezTo>
                <a:cubicBezTo>
                  <a:pt x="1806534" y="2629442"/>
                  <a:pt x="1807601" y="2624413"/>
                  <a:pt x="1811258" y="2615878"/>
                </a:cubicBezTo>
                <a:cubicBezTo>
                  <a:pt x="1814306" y="2608563"/>
                  <a:pt x="1816135" y="2599114"/>
                  <a:pt x="1816745" y="2587532"/>
                </a:cubicBezTo>
                <a:cubicBezTo>
                  <a:pt x="1817354" y="2575950"/>
                  <a:pt x="1816593" y="2568330"/>
                  <a:pt x="1814459" y="2564672"/>
                </a:cubicBezTo>
                <a:cubicBezTo>
                  <a:pt x="1812325" y="2561014"/>
                  <a:pt x="1807601" y="2562081"/>
                  <a:pt x="1800285" y="2567872"/>
                </a:cubicBezTo>
                <a:cubicBezTo>
                  <a:pt x="1792971" y="2573664"/>
                  <a:pt x="1787179" y="2575645"/>
                  <a:pt x="1782912" y="2573816"/>
                </a:cubicBezTo>
                <a:cubicBezTo>
                  <a:pt x="1778645" y="2571987"/>
                  <a:pt x="1772854" y="2573511"/>
                  <a:pt x="1765538" y="2578388"/>
                </a:cubicBezTo>
                <a:cubicBezTo>
                  <a:pt x="1760052" y="2582046"/>
                  <a:pt x="1755328" y="2583112"/>
                  <a:pt x="1751365" y="2581588"/>
                </a:cubicBezTo>
                <a:cubicBezTo>
                  <a:pt x="1747403" y="2580064"/>
                  <a:pt x="1741764" y="2575035"/>
                  <a:pt x="1734449" y="2566501"/>
                </a:cubicBezTo>
                <a:cubicBezTo>
                  <a:pt x="1727743" y="2557966"/>
                  <a:pt x="1722104" y="2537850"/>
                  <a:pt x="1717532" y="2506150"/>
                </a:cubicBezTo>
                <a:cubicBezTo>
                  <a:pt x="1712961" y="2474451"/>
                  <a:pt x="1708541" y="2456163"/>
                  <a:pt x="1704273" y="2451286"/>
                </a:cubicBezTo>
                <a:cubicBezTo>
                  <a:pt x="1690253" y="2436656"/>
                  <a:pt x="1697568" y="2420502"/>
                  <a:pt x="1726219" y="2402823"/>
                </a:cubicBezTo>
                <a:cubicBezTo>
                  <a:pt x="1754870" y="2385145"/>
                  <a:pt x="1784741" y="2362285"/>
                  <a:pt x="1815830" y="2334243"/>
                </a:cubicBezTo>
                <a:cubicBezTo>
                  <a:pt x="1846920" y="2306202"/>
                  <a:pt x="1867342" y="2283647"/>
                  <a:pt x="1877095" y="2266578"/>
                </a:cubicBezTo>
                <a:cubicBezTo>
                  <a:pt x="1883191" y="2256215"/>
                  <a:pt x="1887306" y="2251033"/>
                  <a:pt x="1889440" y="2251033"/>
                </a:cubicBezTo>
                <a:cubicBezTo>
                  <a:pt x="1891573" y="2251033"/>
                  <a:pt x="1892640" y="2248290"/>
                  <a:pt x="1892640" y="2242803"/>
                </a:cubicBezTo>
                <a:cubicBezTo>
                  <a:pt x="1892640" y="2237317"/>
                  <a:pt x="1893859" y="2234574"/>
                  <a:pt x="1896297" y="2234574"/>
                </a:cubicBezTo>
                <a:cubicBezTo>
                  <a:pt x="1898736" y="2234574"/>
                  <a:pt x="1902241" y="2229545"/>
                  <a:pt x="1906813" y="2219486"/>
                </a:cubicBezTo>
                <a:cubicBezTo>
                  <a:pt x="1911385" y="2209428"/>
                  <a:pt x="1913061" y="2203332"/>
                  <a:pt x="1911843" y="2201198"/>
                </a:cubicBezTo>
                <a:cubicBezTo>
                  <a:pt x="1910623" y="2199064"/>
                  <a:pt x="1906966" y="2198607"/>
                  <a:pt x="1900870" y="2199826"/>
                </a:cubicBezTo>
                <a:cubicBezTo>
                  <a:pt x="1894164" y="2201655"/>
                  <a:pt x="1889744" y="2198455"/>
                  <a:pt x="1887611" y="2190225"/>
                </a:cubicBezTo>
                <a:cubicBezTo>
                  <a:pt x="1885477" y="2181996"/>
                  <a:pt x="1886544" y="2173309"/>
                  <a:pt x="1890811" y="2164165"/>
                </a:cubicBezTo>
                <a:close/>
                <a:moveTo>
                  <a:pt x="4094515" y="2131247"/>
                </a:moveTo>
                <a:cubicBezTo>
                  <a:pt x="4095124" y="2132466"/>
                  <a:pt x="4093296" y="2134294"/>
                  <a:pt x="4089029" y="2136733"/>
                </a:cubicBezTo>
                <a:cubicBezTo>
                  <a:pt x="4083542" y="2141000"/>
                  <a:pt x="4078665" y="2143134"/>
                  <a:pt x="4074398" y="2143134"/>
                </a:cubicBezTo>
                <a:cubicBezTo>
                  <a:pt x="4070131" y="2143134"/>
                  <a:pt x="4071655" y="2141305"/>
                  <a:pt x="4078970" y="2137647"/>
                </a:cubicBezTo>
                <a:cubicBezTo>
                  <a:pt x="4089334" y="2131551"/>
                  <a:pt x="4094515" y="2129418"/>
                  <a:pt x="4094515" y="2131247"/>
                </a:cubicBezTo>
                <a:close/>
                <a:moveTo>
                  <a:pt x="4118747" y="2122103"/>
                </a:moveTo>
                <a:cubicBezTo>
                  <a:pt x="4123319" y="2122103"/>
                  <a:pt x="4122557" y="2123322"/>
                  <a:pt x="4116461" y="2125760"/>
                </a:cubicBezTo>
                <a:cubicBezTo>
                  <a:pt x="4107317" y="2130027"/>
                  <a:pt x="4102440" y="2131247"/>
                  <a:pt x="4101830" y="2129418"/>
                </a:cubicBezTo>
                <a:cubicBezTo>
                  <a:pt x="4101830" y="2128808"/>
                  <a:pt x="4103050" y="2127589"/>
                  <a:pt x="4105488" y="2125760"/>
                </a:cubicBezTo>
                <a:cubicBezTo>
                  <a:pt x="4109755" y="2123322"/>
                  <a:pt x="4114175" y="2122103"/>
                  <a:pt x="4118747" y="2122103"/>
                </a:cubicBezTo>
                <a:close/>
                <a:moveTo>
                  <a:pt x="4150293" y="2113873"/>
                </a:moveTo>
                <a:cubicBezTo>
                  <a:pt x="4153342" y="2114482"/>
                  <a:pt x="4155170" y="2115092"/>
                  <a:pt x="4155780" y="2115702"/>
                </a:cubicBezTo>
                <a:cubicBezTo>
                  <a:pt x="4152122" y="2117530"/>
                  <a:pt x="4148465" y="2117530"/>
                  <a:pt x="4144807" y="2115702"/>
                </a:cubicBezTo>
                <a:cubicBezTo>
                  <a:pt x="4145416" y="2115092"/>
                  <a:pt x="4147245" y="2114482"/>
                  <a:pt x="4150293" y="2113873"/>
                </a:cubicBezTo>
                <a:close/>
                <a:moveTo>
                  <a:pt x="3677549" y="2112044"/>
                </a:moveTo>
                <a:cubicBezTo>
                  <a:pt x="3686083" y="2112654"/>
                  <a:pt x="3693551" y="2114635"/>
                  <a:pt x="3699951" y="2117988"/>
                </a:cubicBezTo>
                <a:cubicBezTo>
                  <a:pt x="3706352" y="2121341"/>
                  <a:pt x="3715648" y="2127894"/>
                  <a:pt x="3727841" y="2137647"/>
                </a:cubicBezTo>
                <a:cubicBezTo>
                  <a:pt x="3776609" y="2176662"/>
                  <a:pt x="3802516" y="2211409"/>
                  <a:pt x="3805565" y="2241889"/>
                </a:cubicBezTo>
                <a:cubicBezTo>
                  <a:pt x="3806784" y="2254690"/>
                  <a:pt x="3808765" y="2262006"/>
                  <a:pt x="3811508" y="2263834"/>
                </a:cubicBezTo>
                <a:cubicBezTo>
                  <a:pt x="3814251" y="2265663"/>
                  <a:pt x="3813489" y="2274655"/>
                  <a:pt x="3809222" y="2290809"/>
                </a:cubicBezTo>
                <a:cubicBezTo>
                  <a:pt x="3804955" y="2306964"/>
                  <a:pt x="3802821" y="2319918"/>
                  <a:pt x="3802821" y="2329671"/>
                </a:cubicBezTo>
                <a:cubicBezTo>
                  <a:pt x="3802821" y="2336377"/>
                  <a:pt x="3798707" y="2349331"/>
                  <a:pt x="3790477" y="2368533"/>
                </a:cubicBezTo>
                <a:cubicBezTo>
                  <a:pt x="3782247" y="2387736"/>
                  <a:pt x="3775999" y="2398861"/>
                  <a:pt x="3771732" y="2401909"/>
                </a:cubicBezTo>
                <a:cubicBezTo>
                  <a:pt x="3769903" y="2403738"/>
                  <a:pt x="3767769" y="2408310"/>
                  <a:pt x="3765331" y="2415625"/>
                </a:cubicBezTo>
                <a:cubicBezTo>
                  <a:pt x="3762893" y="2424769"/>
                  <a:pt x="3757863" y="2437418"/>
                  <a:pt x="3750243" y="2453572"/>
                </a:cubicBezTo>
                <a:cubicBezTo>
                  <a:pt x="3742623" y="2469727"/>
                  <a:pt x="3737899" y="2477804"/>
                  <a:pt x="3736070" y="2477804"/>
                </a:cubicBezTo>
                <a:cubicBezTo>
                  <a:pt x="3733632" y="2477804"/>
                  <a:pt x="3728145" y="2484205"/>
                  <a:pt x="3719611" y="2497006"/>
                </a:cubicBezTo>
                <a:cubicBezTo>
                  <a:pt x="3707419" y="2515294"/>
                  <a:pt x="3701932" y="2524438"/>
                  <a:pt x="3703152" y="2524438"/>
                </a:cubicBezTo>
                <a:cubicBezTo>
                  <a:pt x="3704371" y="2524438"/>
                  <a:pt x="3707114" y="2522000"/>
                  <a:pt x="3711381" y="2517123"/>
                </a:cubicBezTo>
                <a:lnTo>
                  <a:pt x="3724183" y="2506150"/>
                </a:lnTo>
                <a:lnTo>
                  <a:pt x="3716868" y="2523524"/>
                </a:lnTo>
                <a:cubicBezTo>
                  <a:pt x="3712601" y="2533278"/>
                  <a:pt x="3710162" y="2542574"/>
                  <a:pt x="3709553" y="2551413"/>
                </a:cubicBezTo>
                <a:cubicBezTo>
                  <a:pt x="3708943" y="2560252"/>
                  <a:pt x="3708943" y="2586008"/>
                  <a:pt x="3709553" y="2628680"/>
                </a:cubicBezTo>
                <a:cubicBezTo>
                  <a:pt x="3709553" y="2668304"/>
                  <a:pt x="3711229" y="2690097"/>
                  <a:pt x="3714582" y="2694060"/>
                </a:cubicBezTo>
                <a:cubicBezTo>
                  <a:pt x="3717934" y="2698022"/>
                  <a:pt x="3718849" y="2701832"/>
                  <a:pt x="3717325" y="2705490"/>
                </a:cubicBezTo>
                <a:cubicBezTo>
                  <a:pt x="3715801" y="2709147"/>
                  <a:pt x="3716258" y="2722254"/>
                  <a:pt x="3718696" y="2744809"/>
                </a:cubicBezTo>
                <a:cubicBezTo>
                  <a:pt x="3722964" y="2781385"/>
                  <a:pt x="3725097" y="2803178"/>
                  <a:pt x="3725097" y="2810188"/>
                </a:cubicBezTo>
                <a:cubicBezTo>
                  <a:pt x="3725097" y="2817199"/>
                  <a:pt x="3722659" y="2823447"/>
                  <a:pt x="3717782" y="2828934"/>
                </a:cubicBezTo>
                <a:cubicBezTo>
                  <a:pt x="3701932" y="2845393"/>
                  <a:pt x="3684864" y="2836554"/>
                  <a:pt x="3666576" y="2802416"/>
                </a:cubicBezTo>
                <a:cubicBezTo>
                  <a:pt x="3661089" y="2792053"/>
                  <a:pt x="3657736" y="2785957"/>
                  <a:pt x="3656517" y="2784128"/>
                </a:cubicBezTo>
                <a:cubicBezTo>
                  <a:pt x="3654079" y="2781690"/>
                  <a:pt x="3650421" y="2774832"/>
                  <a:pt x="3645545" y="2763554"/>
                </a:cubicBezTo>
                <a:cubicBezTo>
                  <a:pt x="3640668" y="2752276"/>
                  <a:pt x="3638229" y="2744809"/>
                  <a:pt x="3638229" y="2741151"/>
                </a:cubicBezTo>
                <a:cubicBezTo>
                  <a:pt x="3638229" y="2736274"/>
                  <a:pt x="3635943" y="2727283"/>
                  <a:pt x="3631371" y="2714176"/>
                </a:cubicBezTo>
                <a:cubicBezTo>
                  <a:pt x="3626799" y="2701070"/>
                  <a:pt x="3626647" y="2691469"/>
                  <a:pt x="3630914" y="2685373"/>
                </a:cubicBezTo>
                <a:cubicBezTo>
                  <a:pt x="3635791" y="2677448"/>
                  <a:pt x="3638229" y="2656722"/>
                  <a:pt x="3638229" y="2623194"/>
                </a:cubicBezTo>
                <a:cubicBezTo>
                  <a:pt x="3638229" y="2611002"/>
                  <a:pt x="3637010" y="2606125"/>
                  <a:pt x="3634572" y="2608563"/>
                </a:cubicBezTo>
                <a:cubicBezTo>
                  <a:pt x="3632743" y="2611611"/>
                  <a:pt x="3626952" y="2616793"/>
                  <a:pt x="3617198" y="2624108"/>
                </a:cubicBezTo>
                <a:cubicBezTo>
                  <a:pt x="3610492" y="2628375"/>
                  <a:pt x="3605463" y="2630814"/>
                  <a:pt x="3602111" y="2631423"/>
                </a:cubicBezTo>
                <a:cubicBezTo>
                  <a:pt x="3598758" y="2632033"/>
                  <a:pt x="3594338" y="2631118"/>
                  <a:pt x="3588852" y="2628680"/>
                </a:cubicBezTo>
                <a:cubicBezTo>
                  <a:pt x="3582756" y="2626242"/>
                  <a:pt x="3576812" y="2621670"/>
                  <a:pt x="3571021" y="2614964"/>
                </a:cubicBezTo>
                <a:cubicBezTo>
                  <a:pt x="3565230" y="2608259"/>
                  <a:pt x="3562334" y="2602467"/>
                  <a:pt x="3562334" y="2597590"/>
                </a:cubicBezTo>
                <a:cubicBezTo>
                  <a:pt x="3562334" y="2593933"/>
                  <a:pt x="3560200" y="2589666"/>
                  <a:pt x="3555933" y="2584789"/>
                </a:cubicBezTo>
                <a:cubicBezTo>
                  <a:pt x="3551666" y="2579912"/>
                  <a:pt x="3548923" y="2567110"/>
                  <a:pt x="3547704" y="2546384"/>
                </a:cubicBezTo>
                <a:cubicBezTo>
                  <a:pt x="3546485" y="2525658"/>
                  <a:pt x="3545722" y="2515294"/>
                  <a:pt x="3545418" y="2515294"/>
                </a:cubicBezTo>
                <a:cubicBezTo>
                  <a:pt x="3545113" y="2515294"/>
                  <a:pt x="3544351" y="2509351"/>
                  <a:pt x="3543132" y="2497464"/>
                </a:cubicBezTo>
                <a:cubicBezTo>
                  <a:pt x="3541912" y="2485576"/>
                  <a:pt x="3540389" y="2474756"/>
                  <a:pt x="3538560" y="2465003"/>
                </a:cubicBezTo>
                <a:cubicBezTo>
                  <a:pt x="3536731" y="2458297"/>
                  <a:pt x="3536731" y="2453268"/>
                  <a:pt x="3538560" y="2449915"/>
                </a:cubicBezTo>
                <a:cubicBezTo>
                  <a:pt x="3540389" y="2446562"/>
                  <a:pt x="3545570" y="2440923"/>
                  <a:pt x="3554104" y="2432998"/>
                </a:cubicBezTo>
                <a:cubicBezTo>
                  <a:pt x="3566906" y="2421416"/>
                  <a:pt x="3574374" y="2415625"/>
                  <a:pt x="3576507" y="2415625"/>
                </a:cubicBezTo>
                <a:cubicBezTo>
                  <a:pt x="3578641" y="2415625"/>
                  <a:pt x="3580317" y="2413796"/>
                  <a:pt x="3581536" y="2410139"/>
                </a:cubicBezTo>
                <a:cubicBezTo>
                  <a:pt x="3582756" y="2406481"/>
                  <a:pt x="3584585" y="2405566"/>
                  <a:pt x="3587023" y="2407395"/>
                </a:cubicBezTo>
                <a:cubicBezTo>
                  <a:pt x="3588242" y="2408614"/>
                  <a:pt x="3585194" y="2415015"/>
                  <a:pt x="3577879" y="2426598"/>
                </a:cubicBezTo>
                <a:cubicBezTo>
                  <a:pt x="3570564" y="2438180"/>
                  <a:pt x="3565077" y="2444581"/>
                  <a:pt x="3561420" y="2445800"/>
                </a:cubicBezTo>
                <a:cubicBezTo>
                  <a:pt x="3559591" y="2447019"/>
                  <a:pt x="3558677" y="2449762"/>
                  <a:pt x="3558677" y="2454030"/>
                </a:cubicBezTo>
                <a:cubicBezTo>
                  <a:pt x="3558677" y="2460126"/>
                  <a:pt x="3564468" y="2457992"/>
                  <a:pt x="3576050" y="2447629"/>
                </a:cubicBezTo>
                <a:cubicBezTo>
                  <a:pt x="3582756" y="2441533"/>
                  <a:pt x="3587328" y="2436047"/>
                  <a:pt x="3589766" y="2431170"/>
                </a:cubicBezTo>
                <a:cubicBezTo>
                  <a:pt x="3592204" y="2424464"/>
                  <a:pt x="3596319" y="2418978"/>
                  <a:pt x="3602111" y="2414710"/>
                </a:cubicBezTo>
                <a:cubicBezTo>
                  <a:pt x="3607902" y="2410443"/>
                  <a:pt x="3613845" y="2402671"/>
                  <a:pt x="3619941" y="2391393"/>
                </a:cubicBezTo>
                <a:cubicBezTo>
                  <a:pt x="3626037" y="2380116"/>
                  <a:pt x="3631219" y="2372648"/>
                  <a:pt x="3635486" y="2368990"/>
                </a:cubicBezTo>
                <a:cubicBezTo>
                  <a:pt x="3639144" y="2365942"/>
                  <a:pt x="3642801" y="2359542"/>
                  <a:pt x="3646459" y="2349788"/>
                </a:cubicBezTo>
                <a:cubicBezTo>
                  <a:pt x="3650117" y="2340034"/>
                  <a:pt x="3651031" y="2333634"/>
                  <a:pt x="3649202" y="2330586"/>
                </a:cubicBezTo>
                <a:cubicBezTo>
                  <a:pt x="3647373" y="2327538"/>
                  <a:pt x="3644630" y="2326623"/>
                  <a:pt x="3640973" y="2327842"/>
                </a:cubicBezTo>
                <a:cubicBezTo>
                  <a:pt x="3637315" y="2329062"/>
                  <a:pt x="3642649" y="2316870"/>
                  <a:pt x="3656975" y="2291266"/>
                </a:cubicBezTo>
                <a:cubicBezTo>
                  <a:pt x="3671300" y="2265663"/>
                  <a:pt x="3681511" y="2243108"/>
                  <a:pt x="3687607" y="2223601"/>
                </a:cubicBezTo>
                <a:lnTo>
                  <a:pt x="3695836" y="2195254"/>
                </a:lnTo>
                <a:lnTo>
                  <a:pt x="3686693" y="2187025"/>
                </a:lnTo>
                <a:cubicBezTo>
                  <a:pt x="3680596" y="2182148"/>
                  <a:pt x="3674806" y="2179710"/>
                  <a:pt x="3669319" y="2179710"/>
                </a:cubicBezTo>
                <a:cubicBezTo>
                  <a:pt x="3663833" y="2179710"/>
                  <a:pt x="3657279" y="2174985"/>
                  <a:pt x="3649659" y="2165537"/>
                </a:cubicBezTo>
                <a:cubicBezTo>
                  <a:pt x="3642039" y="2156088"/>
                  <a:pt x="3638229" y="2147706"/>
                  <a:pt x="3638229" y="2140391"/>
                </a:cubicBezTo>
                <a:cubicBezTo>
                  <a:pt x="3638229" y="2132466"/>
                  <a:pt x="3641125" y="2125455"/>
                  <a:pt x="3646916" y="2119359"/>
                </a:cubicBezTo>
                <a:cubicBezTo>
                  <a:pt x="3652707" y="2113263"/>
                  <a:pt x="3662918" y="2110825"/>
                  <a:pt x="3677549" y="2112044"/>
                </a:cubicBezTo>
                <a:close/>
                <a:moveTo>
                  <a:pt x="4181840" y="2099700"/>
                </a:moveTo>
                <a:cubicBezTo>
                  <a:pt x="4187022" y="2100004"/>
                  <a:pt x="4189613" y="2101376"/>
                  <a:pt x="4189613" y="2103815"/>
                </a:cubicBezTo>
                <a:cubicBezTo>
                  <a:pt x="4189613" y="2106862"/>
                  <a:pt x="4191899" y="2108386"/>
                  <a:pt x="4196471" y="2108386"/>
                </a:cubicBezTo>
                <a:cubicBezTo>
                  <a:pt x="4201043" y="2108386"/>
                  <a:pt x="4205158" y="2110215"/>
                  <a:pt x="4208815" y="2113873"/>
                </a:cubicBezTo>
                <a:cubicBezTo>
                  <a:pt x="4214301" y="2119969"/>
                  <a:pt x="4227103" y="2124846"/>
                  <a:pt x="4247220" y="2128503"/>
                </a:cubicBezTo>
                <a:cubicBezTo>
                  <a:pt x="4252097" y="2129723"/>
                  <a:pt x="4258497" y="2133990"/>
                  <a:pt x="4266422" y="2141305"/>
                </a:cubicBezTo>
                <a:cubicBezTo>
                  <a:pt x="4274347" y="2148620"/>
                  <a:pt x="4278614" y="2154106"/>
                  <a:pt x="4279224" y="2157764"/>
                </a:cubicBezTo>
                <a:cubicBezTo>
                  <a:pt x="4279224" y="2162641"/>
                  <a:pt x="4275109" y="2167518"/>
                  <a:pt x="4266880" y="2172394"/>
                </a:cubicBezTo>
                <a:cubicBezTo>
                  <a:pt x="4258650" y="2177271"/>
                  <a:pt x="4250573" y="2179710"/>
                  <a:pt x="4242648" y="2179710"/>
                </a:cubicBezTo>
                <a:cubicBezTo>
                  <a:pt x="4235942" y="2180319"/>
                  <a:pt x="4223598" y="2185653"/>
                  <a:pt x="4205615" y="2195712"/>
                </a:cubicBezTo>
                <a:cubicBezTo>
                  <a:pt x="4187632" y="2205770"/>
                  <a:pt x="4169496" y="2215371"/>
                  <a:pt x="4151208" y="2224515"/>
                </a:cubicBezTo>
                <a:cubicBezTo>
                  <a:pt x="4123166" y="2237317"/>
                  <a:pt x="4096953" y="2254690"/>
                  <a:pt x="4072569" y="2276636"/>
                </a:cubicBezTo>
                <a:cubicBezTo>
                  <a:pt x="4066473" y="2282122"/>
                  <a:pt x="4057025" y="2289743"/>
                  <a:pt x="4044223" y="2299496"/>
                </a:cubicBezTo>
                <a:cubicBezTo>
                  <a:pt x="4031421" y="2309250"/>
                  <a:pt x="4025935" y="2315346"/>
                  <a:pt x="4027764" y="2317784"/>
                </a:cubicBezTo>
                <a:cubicBezTo>
                  <a:pt x="4028373" y="2318394"/>
                  <a:pt x="4027611" y="2319613"/>
                  <a:pt x="4025478" y="2321442"/>
                </a:cubicBezTo>
                <a:cubicBezTo>
                  <a:pt x="4023344" y="2323270"/>
                  <a:pt x="4020296" y="2324794"/>
                  <a:pt x="4016334" y="2326014"/>
                </a:cubicBezTo>
                <a:cubicBezTo>
                  <a:pt x="4012371" y="2327233"/>
                  <a:pt x="4008561" y="2327842"/>
                  <a:pt x="4004904" y="2327842"/>
                </a:cubicBezTo>
                <a:cubicBezTo>
                  <a:pt x="4001246" y="2328452"/>
                  <a:pt x="3991188" y="2333939"/>
                  <a:pt x="3974728" y="2344302"/>
                </a:cubicBezTo>
                <a:cubicBezTo>
                  <a:pt x="3958269" y="2354665"/>
                  <a:pt x="3950040" y="2360761"/>
                  <a:pt x="3950040" y="2362590"/>
                </a:cubicBezTo>
                <a:cubicBezTo>
                  <a:pt x="3950649" y="2363199"/>
                  <a:pt x="3951564" y="2363504"/>
                  <a:pt x="3952783" y="2363504"/>
                </a:cubicBezTo>
                <a:cubicBezTo>
                  <a:pt x="3954002" y="2363504"/>
                  <a:pt x="3957660" y="2362132"/>
                  <a:pt x="3963756" y="2359389"/>
                </a:cubicBezTo>
                <a:cubicBezTo>
                  <a:pt x="3969852" y="2356646"/>
                  <a:pt x="3977472" y="2353293"/>
                  <a:pt x="3986616" y="2349331"/>
                </a:cubicBezTo>
                <a:cubicBezTo>
                  <a:pt x="3995760" y="2345368"/>
                  <a:pt x="4008561" y="2339730"/>
                  <a:pt x="4025021" y="2332414"/>
                </a:cubicBezTo>
                <a:cubicBezTo>
                  <a:pt x="4035384" y="2327538"/>
                  <a:pt x="4050319" y="2320832"/>
                  <a:pt x="4069826" y="2312298"/>
                </a:cubicBezTo>
                <a:cubicBezTo>
                  <a:pt x="4089334" y="2303763"/>
                  <a:pt x="4101678" y="2297972"/>
                  <a:pt x="4106859" y="2294924"/>
                </a:cubicBezTo>
                <a:cubicBezTo>
                  <a:pt x="4112041" y="2291876"/>
                  <a:pt x="4124690" y="2294619"/>
                  <a:pt x="4144807" y="2303154"/>
                </a:cubicBezTo>
                <a:cubicBezTo>
                  <a:pt x="4166143" y="2312907"/>
                  <a:pt x="4178183" y="2322204"/>
                  <a:pt x="4180926" y="2331043"/>
                </a:cubicBezTo>
                <a:cubicBezTo>
                  <a:pt x="4183669" y="2339882"/>
                  <a:pt x="4176811" y="2347045"/>
                  <a:pt x="4160352" y="2352531"/>
                </a:cubicBezTo>
                <a:cubicBezTo>
                  <a:pt x="4148160" y="2356799"/>
                  <a:pt x="4132615" y="2363504"/>
                  <a:pt x="4113718" y="2372648"/>
                </a:cubicBezTo>
                <a:cubicBezTo>
                  <a:pt x="4094820" y="2381792"/>
                  <a:pt x="4084761" y="2387278"/>
                  <a:pt x="4083542" y="2389107"/>
                </a:cubicBezTo>
                <a:cubicBezTo>
                  <a:pt x="4082932" y="2391546"/>
                  <a:pt x="4080189" y="2392765"/>
                  <a:pt x="4075313" y="2392765"/>
                </a:cubicBezTo>
                <a:cubicBezTo>
                  <a:pt x="4071655" y="2392765"/>
                  <a:pt x="4064492" y="2396727"/>
                  <a:pt x="4053824" y="2404652"/>
                </a:cubicBezTo>
                <a:cubicBezTo>
                  <a:pt x="4043156" y="2412577"/>
                  <a:pt x="4035384" y="2419283"/>
                  <a:pt x="4030507" y="2424769"/>
                </a:cubicBezTo>
                <a:cubicBezTo>
                  <a:pt x="4026850" y="2430255"/>
                  <a:pt x="4023497" y="2432084"/>
                  <a:pt x="4020449" y="2430255"/>
                </a:cubicBezTo>
                <a:cubicBezTo>
                  <a:pt x="4019229" y="2429646"/>
                  <a:pt x="4018315" y="2430103"/>
                  <a:pt x="4017705" y="2431627"/>
                </a:cubicBezTo>
                <a:cubicBezTo>
                  <a:pt x="4017096" y="2433151"/>
                  <a:pt x="4016791" y="2435132"/>
                  <a:pt x="4016791" y="2437571"/>
                </a:cubicBezTo>
                <a:cubicBezTo>
                  <a:pt x="4016791" y="2443666"/>
                  <a:pt x="4014200" y="2447781"/>
                  <a:pt x="4009019" y="2449915"/>
                </a:cubicBezTo>
                <a:cubicBezTo>
                  <a:pt x="4003837" y="2452048"/>
                  <a:pt x="3998808" y="2455249"/>
                  <a:pt x="3993931" y="2459516"/>
                </a:cubicBezTo>
                <a:cubicBezTo>
                  <a:pt x="3990883" y="2462564"/>
                  <a:pt x="3990273" y="2464088"/>
                  <a:pt x="3992102" y="2464088"/>
                </a:cubicBezTo>
                <a:cubicBezTo>
                  <a:pt x="3993321" y="2464088"/>
                  <a:pt x="3996369" y="2463479"/>
                  <a:pt x="4001246" y="2462259"/>
                </a:cubicBezTo>
                <a:cubicBezTo>
                  <a:pt x="4017705" y="2457992"/>
                  <a:pt x="4036298" y="2448238"/>
                  <a:pt x="4057025" y="2432998"/>
                </a:cubicBezTo>
                <a:cubicBezTo>
                  <a:pt x="4064340" y="2427512"/>
                  <a:pt x="4066016" y="2424616"/>
                  <a:pt x="4062054" y="2424312"/>
                </a:cubicBezTo>
                <a:cubicBezTo>
                  <a:pt x="4058091" y="2424007"/>
                  <a:pt x="4057634" y="2421111"/>
                  <a:pt x="4060682" y="2415625"/>
                </a:cubicBezTo>
                <a:cubicBezTo>
                  <a:pt x="4064949" y="2407700"/>
                  <a:pt x="4068607" y="2404957"/>
                  <a:pt x="4071655" y="2407395"/>
                </a:cubicBezTo>
                <a:cubicBezTo>
                  <a:pt x="4073484" y="2408005"/>
                  <a:pt x="4073484" y="2410748"/>
                  <a:pt x="4071655" y="2415625"/>
                </a:cubicBezTo>
                <a:cubicBezTo>
                  <a:pt x="4070436" y="2419892"/>
                  <a:pt x="4070131" y="2422330"/>
                  <a:pt x="4070741" y="2422940"/>
                </a:cubicBezTo>
                <a:cubicBezTo>
                  <a:pt x="4071350" y="2423550"/>
                  <a:pt x="4073484" y="2423245"/>
                  <a:pt x="4077142" y="2422026"/>
                </a:cubicBezTo>
                <a:cubicBezTo>
                  <a:pt x="4091772" y="2415930"/>
                  <a:pt x="4108231" y="2417759"/>
                  <a:pt x="4126519" y="2427512"/>
                </a:cubicBezTo>
                <a:cubicBezTo>
                  <a:pt x="4133225" y="2431170"/>
                  <a:pt x="4140083" y="2432998"/>
                  <a:pt x="4147093" y="2432998"/>
                </a:cubicBezTo>
                <a:cubicBezTo>
                  <a:pt x="4154103" y="2432998"/>
                  <a:pt x="4163400" y="2437875"/>
                  <a:pt x="4174982" y="2447629"/>
                </a:cubicBezTo>
                <a:cubicBezTo>
                  <a:pt x="4182298" y="2454334"/>
                  <a:pt x="4186565" y="2458906"/>
                  <a:pt x="4187784" y="2461345"/>
                </a:cubicBezTo>
                <a:cubicBezTo>
                  <a:pt x="4189003" y="2463783"/>
                  <a:pt x="4188089" y="2466526"/>
                  <a:pt x="4185041" y="2469574"/>
                </a:cubicBezTo>
                <a:cubicBezTo>
                  <a:pt x="4180774" y="2473842"/>
                  <a:pt x="4173916" y="2478566"/>
                  <a:pt x="4164467" y="2483748"/>
                </a:cubicBezTo>
                <a:cubicBezTo>
                  <a:pt x="4155018" y="2488929"/>
                  <a:pt x="4150293" y="2492739"/>
                  <a:pt x="4150293" y="2495178"/>
                </a:cubicBezTo>
                <a:cubicBezTo>
                  <a:pt x="4150293" y="2497616"/>
                  <a:pt x="4146941" y="2499902"/>
                  <a:pt x="4140235" y="2502036"/>
                </a:cubicBezTo>
                <a:cubicBezTo>
                  <a:pt x="4133529" y="2504169"/>
                  <a:pt x="4129415" y="2505541"/>
                  <a:pt x="4127891" y="2506150"/>
                </a:cubicBezTo>
                <a:cubicBezTo>
                  <a:pt x="4126367" y="2506760"/>
                  <a:pt x="4121185" y="2508284"/>
                  <a:pt x="4112346" y="2510722"/>
                </a:cubicBezTo>
                <a:cubicBezTo>
                  <a:pt x="4103507" y="2513161"/>
                  <a:pt x="4098325" y="2515447"/>
                  <a:pt x="4096801" y="2517580"/>
                </a:cubicBezTo>
                <a:cubicBezTo>
                  <a:pt x="4095277" y="2519714"/>
                  <a:pt x="4086895" y="2524591"/>
                  <a:pt x="4071655" y="2532211"/>
                </a:cubicBezTo>
                <a:cubicBezTo>
                  <a:pt x="4056415" y="2539831"/>
                  <a:pt x="4045442" y="2547908"/>
                  <a:pt x="4038737" y="2556442"/>
                </a:cubicBezTo>
                <a:cubicBezTo>
                  <a:pt x="4022887" y="2577778"/>
                  <a:pt x="4013134" y="2591190"/>
                  <a:pt x="4009476" y="2596676"/>
                </a:cubicBezTo>
                <a:cubicBezTo>
                  <a:pt x="4005818" y="2602162"/>
                  <a:pt x="4005209" y="2606125"/>
                  <a:pt x="4007647" y="2608563"/>
                </a:cubicBezTo>
                <a:cubicBezTo>
                  <a:pt x="4010695" y="2611002"/>
                  <a:pt x="4015877" y="2610392"/>
                  <a:pt x="4023192" y="2606734"/>
                </a:cubicBezTo>
                <a:cubicBezTo>
                  <a:pt x="4030507" y="2603077"/>
                  <a:pt x="4034165" y="2599114"/>
                  <a:pt x="4034165" y="2594847"/>
                </a:cubicBezTo>
                <a:cubicBezTo>
                  <a:pt x="4034165" y="2590580"/>
                  <a:pt x="4035689" y="2588446"/>
                  <a:pt x="4038737" y="2588446"/>
                </a:cubicBezTo>
                <a:cubicBezTo>
                  <a:pt x="4041785" y="2588446"/>
                  <a:pt x="4042547" y="2589971"/>
                  <a:pt x="4041023" y="2593018"/>
                </a:cubicBezTo>
                <a:cubicBezTo>
                  <a:pt x="4039498" y="2596066"/>
                  <a:pt x="4039346" y="2597590"/>
                  <a:pt x="4040566" y="2597590"/>
                </a:cubicBezTo>
                <a:cubicBezTo>
                  <a:pt x="4046052" y="2597590"/>
                  <a:pt x="4067692" y="2590580"/>
                  <a:pt x="4105488" y="2576559"/>
                </a:cubicBezTo>
                <a:cubicBezTo>
                  <a:pt x="4109755" y="2574730"/>
                  <a:pt x="4114937" y="2573511"/>
                  <a:pt x="4121033" y="2572902"/>
                </a:cubicBezTo>
                <a:cubicBezTo>
                  <a:pt x="4127129" y="2572292"/>
                  <a:pt x="4138101" y="2570463"/>
                  <a:pt x="4153951" y="2567415"/>
                </a:cubicBezTo>
                <a:cubicBezTo>
                  <a:pt x="4165533" y="2564977"/>
                  <a:pt x="4173916" y="2564215"/>
                  <a:pt x="4179097" y="2565129"/>
                </a:cubicBezTo>
                <a:cubicBezTo>
                  <a:pt x="4184279" y="2566044"/>
                  <a:pt x="4193270" y="2569854"/>
                  <a:pt x="4206072" y="2576559"/>
                </a:cubicBezTo>
                <a:cubicBezTo>
                  <a:pt x="4222531" y="2584484"/>
                  <a:pt x="4233504" y="2591952"/>
                  <a:pt x="4238990" y="2598962"/>
                </a:cubicBezTo>
                <a:cubicBezTo>
                  <a:pt x="4244477" y="2605972"/>
                  <a:pt x="4247220" y="2615878"/>
                  <a:pt x="4247220" y="2628680"/>
                </a:cubicBezTo>
                <a:cubicBezTo>
                  <a:pt x="4246610" y="2645749"/>
                  <a:pt x="4236857" y="2664037"/>
                  <a:pt x="4217959" y="2683544"/>
                </a:cubicBezTo>
                <a:cubicBezTo>
                  <a:pt x="4211253" y="2690250"/>
                  <a:pt x="4201805" y="2697565"/>
                  <a:pt x="4189613" y="2705490"/>
                </a:cubicBezTo>
                <a:cubicBezTo>
                  <a:pt x="4177421" y="2713414"/>
                  <a:pt x="4169801" y="2717377"/>
                  <a:pt x="4166753" y="2717377"/>
                </a:cubicBezTo>
                <a:cubicBezTo>
                  <a:pt x="4161266" y="2717377"/>
                  <a:pt x="4156389" y="2719510"/>
                  <a:pt x="4152122" y="2723778"/>
                </a:cubicBezTo>
                <a:cubicBezTo>
                  <a:pt x="4147855" y="2728045"/>
                  <a:pt x="4143588" y="2730788"/>
                  <a:pt x="4139321" y="2732007"/>
                </a:cubicBezTo>
                <a:cubicBezTo>
                  <a:pt x="4133834" y="2734446"/>
                  <a:pt x="4134749" y="2737798"/>
                  <a:pt x="4142064" y="2742066"/>
                </a:cubicBezTo>
                <a:cubicBezTo>
                  <a:pt x="4145722" y="2744504"/>
                  <a:pt x="4149989" y="2745723"/>
                  <a:pt x="4154866" y="2745723"/>
                </a:cubicBezTo>
                <a:cubicBezTo>
                  <a:pt x="4167667" y="2747552"/>
                  <a:pt x="4182602" y="2754562"/>
                  <a:pt x="4199671" y="2766754"/>
                </a:cubicBezTo>
                <a:cubicBezTo>
                  <a:pt x="4216740" y="2778947"/>
                  <a:pt x="4225274" y="2789005"/>
                  <a:pt x="4225274" y="2796930"/>
                </a:cubicBezTo>
                <a:cubicBezTo>
                  <a:pt x="4225274" y="2803026"/>
                  <a:pt x="4214606" y="2808664"/>
                  <a:pt x="4193270" y="2813846"/>
                </a:cubicBezTo>
                <a:cubicBezTo>
                  <a:pt x="4171934" y="2819028"/>
                  <a:pt x="4144807" y="2821923"/>
                  <a:pt x="4111889" y="2822533"/>
                </a:cubicBezTo>
                <a:cubicBezTo>
                  <a:pt x="4082628" y="2823752"/>
                  <a:pt x="4056415" y="2824971"/>
                  <a:pt x="4033250" y="2826190"/>
                </a:cubicBezTo>
                <a:lnTo>
                  <a:pt x="3999418" y="2828934"/>
                </a:lnTo>
                <a:lnTo>
                  <a:pt x="3990273" y="2814303"/>
                </a:lnTo>
                <a:cubicBezTo>
                  <a:pt x="3984787" y="2805159"/>
                  <a:pt x="3981891" y="2794644"/>
                  <a:pt x="3981586" y="2782756"/>
                </a:cubicBezTo>
                <a:cubicBezTo>
                  <a:pt x="3981282" y="2770869"/>
                  <a:pt x="3983567" y="2761268"/>
                  <a:pt x="3988445" y="2753953"/>
                </a:cubicBezTo>
                <a:cubicBezTo>
                  <a:pt x="3993321" y="2747247"/>
                  <a:pt x="3993931" y="2742675"/>
                  <a:pt x="3990273" y="2740237"/>
                </a:cubicBezTo>
                <a:cubicBezTo>
                  <a:pt x="3987225" y="2737798"/>
                  <a:pt x="3986006" y="2735055"/>
                  <a:pt x="3986616" y="2732007"/>
                </a:cubicBezTo>
                <a:cubicBezTo>
                  <a:pt x="3987225" y="2728959"/>
                  <a:pt x="3989359" y="2726368"/>
                  <a:pt x="3993017" y="2724235"/>
                </a:cubicBezTo>
                <a:cubicBezTo>
                  <a:pt x="3996674" y="2722101"/>
                  <a:pt x="4000637" y="2721339"/>
                  <a:pt x="4004904" y="2721949"/>
                </a:cubicBezTo>
                <a:cubicBezTo>
                  <a:pt x="4007342" y="2722558"/>
                  <a:pt x="4019229" y="2717377"/>
                  <a:pt x="4040566" y="2706404"/>
                </a:cubicBezTo>
                <a:cubicBezTo>
                  <a:pt x="4057025" y="2698479"/>
                  <a:pt x="4064645" y="2695431"/>
                  <a:pt x="4063426" y="2697260"/>
                </a:cubicBezTo>
                <a:cubicBezTo>
                  <a:pt x="4063426" y="2697260"/>
                  <a:pt x="4062511" y="2698175"/>
                  <a:pt x="4060682" y="2700003"/>
                </a:cubicBezTo>
                <a:cubicBezTo>
                  <a:pt x="4053367" y="2706099"/>
                  <a:pt x="4051538" y="2709147"/>
                  <a:pt x="4055196" y="2709147"/>
                </a:cubicBezTo>
                <a:cubicBezTo>
                  <a:pt x="4057634" y="2709147"/>
                  <a:pt x="4062206" y="2706861"/>
                  <a:pt x="4068912" y="2702289"/>
                </a:cubicBezTo>
                <a:cubicBezTo>
                  <a:pt x="4075618" y="2697717"/>
                  <a:pt x="4078056" y="2694060"/>
                  <a:pt x="4076227" y="2691316"/>
                </a:cubicBezTo>
                <a:cubicBezTo>
                  <a:pt x="4074398" y="2688573"/>
                  <a:pt x="4077751" y="2685068"/>
                  <a:pt x="4086285" y="2680801"/>
                </a:cubicBezTo>
                <a:cubicBezTo>
                  <a:pt x="4094820" y="2676534"/>
                  <a:pt x="4110974" y="2663122"/>
                  <a:pt x="4134749" y="2640567"/>
                </a:cubicBezTo>
                <a:cubicBezTo>
                  <a:pt x="4156085" y="2619231"/>
                  <a:pt x="4165229" y="2608259"/>
                  <a:pt x="4162181" y="2607649"/>
                </a:cubicBezTo>
                <a:cubicBezTo>
                  <a:pt x="4160961" y="2607649"/>
                  <a:pt x="4159132" y="2607954"/>
                  <a:pt x="4156694" y="2608563"/>
                </a:cubicBezTo>
                <a:cubicBezTo>
                  <a:pt x="4127434" y="2613440"/>
                  <a:pt x="4108231" y="2618317"/>
                  <a:pt x="4099087" y="2623194"/>
                </a:cubicBezTo>
                <a:cubicBezTo>
                  <a:pt x="4092991" y="2626242"/>
                  <a:pt x="4083847" y="2629594"/>
                  <a:pt x="4071655" y="2633252"/>
                </a:cubicBezTo>
                <a:cubicBezTo>
                  <a:pt x="4060682" y="2635691"/>
                  <a:pt x="4045899" y="2641786"/>
                  <a:pt x="4027307" y="2651540"/>
                </a:cubicBezTo>
                <a:cubicBezTo>
                  <a:pt x="4008714" y="2661294"/>
                  <a:pt x="3992559" y="2671047"/>
                  <a:pt x="3978843" y="2680801"/>
                </a:cubicBezTo>
                <a:cubicBezTo>
                  <a:pt x="3965127" y="2690555"/>
                  <a:pt x="3959184" y="2696955"/>
                  <a:pt x="3961012" y="2700003"/>
                </a:cubicBezTo>
                <a:cubicBezTo>
                  <a:pt x="3961622" y="2701222"/>
                  <a:pt x="3960708" y="2710062"/>
                  <a:pt x="3958269" y="2726521"/>
                </a:cubicBezTo>
                <a:cubicBezTo>
                  <a:pt x="3955221" y="2741761"/>
                  <a:pt x="3953850" y="2757001"/>
                  <a:pt x="3954154" y="2772241"/>
                </a:cubicBezTo>
                <a:cubicBezTo>
                  <a:pt x="3954459" y="2787481"/>
                  <a:pt x="3956136" y="2797082"/>
                  <a:pt x="3959184" y="2801044"/>
                </a:cubicBezTo>
                <a:cubicBezTo>
                  <a:pt x="3962232" y="2805007"/>
                  <a:pt x="3962689" y="2806988"/>
                  <a:pt x="3960555" y="2806988"/>
                </a:cubicBezTo>
                <a:cubicBezTo>
                  <a:pt x="3958422" y="2806988"/>
                  <a:pt x="3958879" y="2808817"/>
                  <a:pt x="3961927" y="2812474"/>
                </a:cubicBezTo>
                <a:cubicBezTo>
                  <a:pt x="3965585" y="2817351"/>
                  <a:pt x="3967108" y="2823752"/>
                  <a:pt x="3966499" y="2831677"/>
                </a:cubicBezTo>
                <a:cubicBezTo>
                  <a:pt x="3965889" y="2839602"/>
                  <a:pt x="3963603" y="2847222"/>
                  <a:pt x="3959641" y="2854537"/>
                </a:cubicBezTo>
                <a:cubicBezTo>
                  <a:pt x="3955678" y="2861852"/>
                  <a:pt x="3951411" y="2864595"/>
                  <a:pt x="3946839" y="2862766"/>
                </a:cubicBezTo>
                <a:cubicBezTo>
                  <a:pt x="3942267" y="2860938"/>
                  <a:pt x="3937238" y="2860023"/>
                  <a:pt x="3931752" y="2860023"/>
                </a:cubicBezTo>
                <a:cubicBezTo>
                  <a:pt x="3925656" y="2860023"/>
                  <a:pt x="3918950" y="2856213"/>
                  <a:pt x="3911635" y="2848593"/>
                </a:cubicBezTo>
                <a:cubicBezTo>
                  <a:pt x="3904320" y="2840973"/>
                  <a:pt x="3898833" y="2832286"/>
                  <a:pt x="3895176" y="2822533"/>
                </a:cubicBezTo>
                <a:cubicBezTo>
                  <a:pt x="3890909" y="2812170"/>
                  <a:pt x="3886946" y="2798606"/>
                  <a:pt x="3883288" y="2781842"/>
                </a:cubicBezTo>
                <a:cubicBezTo>
                  <a:pt x="3879631" y="2765078"/>
                  <a:pt x="3877802" y="2752734"/>
                  <a:pt x="3877802" y="2744809"/>
                </a:cubicBezTo>
                <a:cubicBezTo>
                  <a:pt x="3877802" y="2737494"/>
                  <a:pt x="3876125" y="2730788"/>
                  <a:pt x="3872773" y="2724692"/>
                </a:cubicBezTo>
                <a:cubicBezTo>
                  <a:pt x="3869420" y="2718596"/>
                  <a:pt x="3867439" y="2713110"/>
                  <a:pt x="3866829" y="2708233"/>
                </a:cubicBezTo>
                <a:cubicBezTo>
                  <a:pt x="3866220" y="2703966"/>
                  <a:pt x="3868048" y="2699851"/>
                  <a:pt x="3872316" y="2695888"/>
                </a:cubicBezTo>
                <a:cubicBezTo>
                  <a:pt x="3876583" y="2691926"/>
                  <a:pt x="3879936" y="2691164"/>
                  <a:pt x="3882374" y="2693602"/>
                </a:cubicBezTo>
                <a:cubicBezTo>
                  <a:pt x="3884203" y="2695431"/>
                  <a:pt x="3882527" y="2698327"/>
                  <a:pt x="3877345" y="2702289"/>
                </a:cubicBezTo>
                <a:cubicBezTo>
                  <a:pt x="3872163" y="2706252"/>
                  <a:pt x="3871096" y="2709147"/>
                  <a:pt x="3874145" y="2710976"/>
                </a:cubicBezTo>
                <a:cubicBezTo>
                  <a:pt x="3876583" y="2712195"/>
                  <a:pt x="3879631" y="2709909"/>
                  <a:pt x="3883288" y="2704118"/>
                </a:cubicBezTo>
                <a:cubicBezTo>
                  <a:pt x="3886946" y="2698327"/>
                  <a:pt x="3887861" y="2694517"/>
                  <a:pt x="3886032" y="2692688"/>
                </a:cubicBezTo>
                <a:cubicBezTo>
                  <a:pt x="3884203" y="2690859"/>
                  <a:pt x="3885422" y="2687506"/>
                  <a:pt x="3889689" y="2682630"/>
                </a:cubicBezTo>
                <a:cubicBezTo>
                  <a:pt x="3893956" y="2677753"/>
                  <a:pt x="3899900" y="2665104"/>
                  <a:pt x="3907520" y="2644682"/>
                </a:cubicBezTo>
                <a:cubicBezTo>
                  <a:pt x="3915140" y="2624260"/>
                  <a:pt x="3921084" y="2611002"/>
                  <a:pt x="3925351" y="2604906"/>
                </a:cubicBezTo>
                <a:cubicBezTo>
                  <a:pt x="3933885" y="2592714"/>
                  <a:pt x="3932971" y="2585094"/>
                  <a:pt x="3922608" y="2582046"/>
                </a:cubicBezTo>
                <a:cubicBezTo>
                  <a:pt x="3915293" y="2579607"/>
                  <a:pt x="3907672" y="2575340"/>
                  <a:pt x="3899748" y="2569244"/>
                </a:cubicBezTo>
                <a:cubicBezTo>
                  <a:pt x="3893652" y="2565586"/>
                  <a:pt x="3890146" y="2562081"/>
                  <a:pt x="3889232" y="2558728"/>
                </a:cubicBezTo>
                <a:cubicBezTo>
                  <a:pt x="3888318" y="2555376"/>
                  <a:pt x="3888470" y="2548518"/>
                  <a:pt x="3889689" y="2538154"/>
                </a:cubicBezTo>
                <a:cubicBezTo>
                  <a:pt x="3891518" y="2522914"/>
                  <a:pt x="3892433" y="2511332"/>
                  <a:pt x="3892433" y="2503407"/>
                </a:cubicBezTo>
                <a:cubicBezTo>
                  <a:pt x="3892433" y="2499140"/>
                  <a:pt x="3893652" y="2495635"/>
                  <a:pt x="3896090" y="2492892"/>
                </a:cubicBezTo>
                <a:cubicBezTo>
                  <a:pt x="3898528" y="2490149"/>
                  <a:pt x="3903405" y="2487253"/>
                  <a:pt x="3910720" y="2484205"/>
                </a:cubicBezTo>
                <a:cubicBezTo>
                  <a:pt x="3921084" y="2479328"/>
                  <a:pt x="3934343" y="2470794"/>
                  <a:pt x="3950497" y="2458602"/>
                </a:cubicBezTo>
                <a:cubicBezTo>
                  <a:pt x="3966651" y="2446410"/>
                  <a:pt x="3980367" y="2434827"/>
                  <a:pt x="3991645" y="2423854"/>
                </a:cubicBezTo>
                <a:cubicBezTo>
                  <a:pt x="4002923" y="2412882"/>
                  <a:pt x="4007037" y="2406481"/>
                  <a:pt x="4003990" y="2404652"/>
                </a:cubicBezTo>
                <a:cubicBezTo>
                  <a:pt x="4000941" y="2402823"/>
                  <a:pt x="3997741" y="2404195"/>
                  <a:pt x="3994388" y="2408767"/>
                </a:cubicBezTo>
                <a:cubicBezTo>
                  <a:pt x="3991035" y="2413339"/>
                  <a:pt x="3986463" y="2415625"/>
                  <a:pt x="3980672" y="2415625"/>
                </a:cubicBezTo>
                <a:cubicBezTo>
                  <a:pt x="3974881" y="2415625"/>
                  <a:pt x="3969547" y="2416844"/>
                  <a:pt x="3964670" y="2419283"/>
                </a:cubicBezTo>
                <a:cubicBezTo>
                  <a:pt x="3951869" y="2425988"/>
                  <a:pt x="3934952" y="2430865"/>
                  <a:pt x="3913921" y="2433913"/>
                </a:cubicBezTo>
                <a:cubicBezTo>
                  <a:pt x="3892890" y="2436961"/>
                  <a:pt x="3879021" y="2436656"/>
                  <a:pt x="3872316" y="2432998"/>
                </a:cubicBezTo>
                <a:cubicBezTo>
                  <a:pt x="3865001" y="2429341"/>
                  <a:pt x="3859971" y="2424159"/>
                  <a:pt x="3857228" y="2417454"/>
                </a:cubicBezTo>
                <a:cubicBezTo>
                  <a:pt x="3854485" y="2410748"/>
                  <a:pt x="3854942" y="2404652"/>
                  <a:pt x="3858600" y="2399166"/>
                </a:cubicBezTo>
                <a:cubicBezTo>
                  <a:pt x="3862257" y="2393679"/>
                  <a:pt x="3862867" y="2389412"/>
                  <a:pt x="3860428" y="2386364"/>
                </a:cubicBezTo>
                <a:cubicBezTo>
                  <a:pt x="3857990" y="2382707"/>
                  <a:pt x="3858447" y="2378897"/>
                  <a:pt x="3861800" y="2374934"/>
                </a:cubicBezTo>
                <a:cubicBezTo>
                  <a:pt x="3865153" y="2370972"/>
                  <a:pt x="3873840" y="2364419"/>
                  <a:pt x="3887861" y="2355275"/>
                </a:cubicBezTo>
                <a:cubicBezTo>
                  <a:pt x="3921998" y="2333329"/>
                  <a:pt x="3950040" y="2314126"/>
                  <a:pt x="3971985" y="2297667"/>
                </a:cubicBezTo>
                <a:cubicBezTo>
                  <a:pt x="4020753" y="2261701"/>
                  <a:pt x="4045137" y="2242498"/>
                  <a:pt x="4045137" y="2240060"/>
                </a:cubicBezTo>
                <a:cubicBezTo>
                  <a:pt x="4045747" y="2238231"/>
                  <a:pt x="4038737" y="2239755"/>
                  <a:pt x="4024106" y="2244632"/>
                </a:cubicBezTo>
                <a:cubicBezTo>
                  <a:pt x="4009476" y="2248899"/>
                  <a:pt x="4000789" y="2250118"/>
                  <a:pt x="3998046" y="2248290"/>
                </a:cubicBezTo>
                <a:cubicBezTo>
                  <a:pt x="3995303" y="2246461"/>
                  <a:pt x="3991340" y="2247833"/>
                  <a:pt x="3986159" y="2252404"/>
                </a:cubicBezTo>
                <a:cubicBezTo>
                  <a:pt x="3980977" y="2256977"/>
                  <a:pt x="3968023" y="2261396"/>
                  <a:pt x="3947296" y="2265663"/>
                </a:cubicBezTo>
                <a:cubicBezTo>
                  <a:pt x="3926570" y="2269931"/>
                  <a:pt x="3914835" y="2272521"/>
                  <a:pt x="3912092" y="2273436"/>
                </a:cubicBezTo>
                <a:cubicBezTo>
                  <a:pt x="3909349" y="2274350"/>
                  <a:pt x="3900053" y="2273588"/>
                  <a:pt x="3884203" y="2271150"/>
                </a:cubicBezTo>
                <a:cubicBezTo>
                  <a:pt x="3874449" y="2269931"/>
                  <a:pt x="3867286" y="2267949"/>
                  <a:pt x="3862715" y="2265206"/>
                </a:cubicBezTo>
                <a:cubicBezTo>
                  <a:pt x="3858143" y="2262463"/>
                  <a:pt x="3853113" y="2257738"/>
                  <a:pt x="3847627" y="2251033"/>
                </a:cubicBezTo>
                <a:cubicBezTo>
                  <a:pt x="3838483" y="2240670"/>
                  <a:pt x="3834673" y="2230764"/>
                  <a:pt x="3836197" y="2221315"/>
                </a:cubicBezTo>
                <a:cubicBezTo>
                  <a:pt x="3837721" y="2211866"/>
                  <a:pt x="3836654" y="2206532"/>
                  <a:pt x="3832996" y="2205313"/>
                </a:cubicBezTo>
                <a:cubicBezTo>
                  <a:pt x="3829948" y="2202875"/>
                  <a:pt x="3829644" y="2198150"/>
                  <a:pt x="3832082" y="2191140"/>
                </a:cubicBezTo>
                <a:cubicBezTo>
                  <a:pt x="3834520" y="2184129"/>
                  <a:pt x="3838940" y="2176814"/>
                  <a:pt x="3845341" y="2169194"/>
                </a:cubicBezTo>
                <a:cubicBezTo>
                  <a:pt x="3851742" y="2161574"/>
                  <a:pt x="3857076" y="2157764"/>
                  <a:pt x="3861343" y="2157764"/>
                </a:cubicBezTo>
                <a:cubicBezTo>
                  <a:pt x="3865610" y="2157764"/>
                  <a:pt x="3865001" y="2159593"/>
                  <a:pt x="3859514" y="2163250"/>
                </a:cubicBezTo>
                <a:cubicBezTo>
                  <a:pt x="3852199" y="2169346"/>
                  <a:pt x="3851589" y="2181538"/>
                  <a:pt x="3857685" y="2199826"/>
                </a:cubicBezTo>
                <a:cubicBezTo>
                  <a:pt x="3858904" y="2202875"/>
                  <a:pt x="3863477" y="2205313"/>
                  <a:pt x="3871401" y="2207142"/>
                </a:cubicBezTo>
                <a:cubicBezTo>
                  <a:pt x="3879326" y="2208970"/>
                  <a:pt x="3884051" y="2208513"/>
                  <a:pt x="3885575" y="2205770"/>
                </a:cubicBezTo>
                <a:cubicBezTo>
                  <a:pt x="3887098" y="2203027"/>
                  <a:pt x="3891213" y="2201655"/>
                  <a:pt x="3897919" y="2201655"/>
                </a:cubicBezTo>
                <a:cubicBezTo>
                  <a:pt x="3902186" y="2201655"/>
                  <a:pt x="3904472" y="2201960"/>
                  <a:pt x="3904777" y="2202570"/>
                </a:cubicBezTo>
                <a:cubicBezTo>
                  <a:pt x="3905082" y="2203179"/>
                  <a:pt x="3903100" y="2205313"/>
                  <a:pt x="3898833" y="2208970"/>
                </a:cubicBezTo>
                <a:lnTo>
                  <a:pt x="3892433" y="2214457"/>
                </a:lnTo>
                <a:cubicBezTo>
                  <a:pt x="3892433" y="2215066"/>
                  <a:pt x="3894566" y="2214457"/>
                  <a:pt x="3898833" y="2212628"/>
                </a:cubicBezTo>
                <a:cubicBezTo>
                  <a:pt x="3904320" y="2210799"/>
                  <a:pt x="3916816" y="2206837"/>
                  <a:pt x="3936324" y="2200741"/>
                </a:cubicBezTo>
                <a:cubicBezTo>
                  <a:pt x="3959488" y="2194035"/>
                  <a:pt x="3971071" y="2189463"/>
                  <a:pt x="3971071" y="2187025"/>
                </a:cubicBezTo>
                <a:cubicBezTo>
                  <a:pt x="3971071" y="2186415"/>
                  <a:pt x="3970157" y="2185501"/>
                  <a:pt x="3968328" y="2184282"/>
                </a:cubicBezTo>
                <a:cubicBezTo>
                  <a:pt x="3965889" y="2182453"/>
                  <a:pt x="3968023" y="2180014"/>
                  <a:pt x="3974728" y="2176966"/>
                </a:cubicBezTo>
                <a:cubicBezTo>
                  <a:pt x="3975338" y="2176966"/>
                  <a:pt x="3976253" y="2176662"/>
                  <a:pt x="3977472" y="2176052"/>
                </a:cubicBezTo>
                <a:cubicBezTo>
                  <a:pt x="3984177" y="2173614"/>
                  <a:pt x="3987682" y="2172547"/>
                  <a:pt x="3987987" y="2172852"/>
                </a:cubicBezTo>
                <a:cubicBezTo>
                  <a:pt x="3988292" y="2173156"/>
                  <a:pt x="3986616" y="2175443"/>
                  <a:pt x="3982958" y="2179710"/>
                </a:cubicBezTo>
                <a:cubicBezTo>
                  <a:pt x="3979910" y="2183367"/>
                  <a:pt x="3979910" y="2184891"/>
                  <a:pt x="3982958" y="2184282"/>
                </a:cubicBezTo>
                <a:cubicBezTo>
                  <a:pt x="3986616" y="2184282"/>
                  <a:pt x="4000332" y="2180014"/>
                  <a:pt x="4024106" y="2171480"/>
                </a:cubicBezTo>
                <a:cubicBezTo>
                  <a:pt x="4056415" y="2159898"/>
                  <a:pt x="4076989" y="2151973"/>
                  <a:pt x="4085828" y="2147706"/>
                </a:cubicBezTo>
                <a:cubicBezTo>
                  <a:pt x="4094668" y="2143438"/>
                  <a:pt x="4112041" y="2136885"/>
                  <a:pt x="4137949" y="2128046"/>
                </a:cubicBezTo>
                <a:cubicBezTo>
                  <a:pt x="4163857" y="2119207"/>
                  <a:pt x="4176811" y="2113720"/>
                  <a:pt x="4176811" y="2111587"/>
                </a:cubicBezTo>
                <a:cubicBezTo>
                  <a:pt x="4176811" y="2109453"/>
                  <a:pt x="4175287" y="2109148"/>
                  <a:pt x="4172239" y="2110672"/>
                </a:cubicBezTo>
                <a:cubicBezTo>
                  <a:pt x="4169191" y="2112197"/>
                  <a:pt x="4167667" y="2111435"/>
                  <a:pt x="4167667" y="2108386"/>
                </a:cubicBezTo>
                <a:cubicBezTo>
                  <a:pt x="4167667" y="2105948"/>
                  <a:pt x="4168886" y="2103815"/>
                  <a:pt x="4171325" y="2101986"/>
                </a:cubicBezTo>
                <a:cubicBezTo>
                  <a:pt x="4173153" y="2100157"/>
                  <a:pt x="4176659" y="2099395"/>
                  <a:pt x="4181840" y="2099700"/>
                </a:cubicBezTo>
                <a:close/>
                <a:moveTo>
                  <a:pt x="2161474" y="2016032"/>
                </a:moveTo>
                <a:cubicBezTo>
                  <a:pt x="2164522" y="2015423"/>
                  <a:pt x="2176714" y="2019080"/>
                  <a:pt x="2198050" y="2027005"/>
                </a:cubicBezTo>
                <a:cubicBezTo>
                  <a:pt x="2209632" y="2031272"/>
                  <a:pt x="2218167" y="2035539"/>
                  <a:pt x="2223653" y="2039806"/>
                </a:cubicBezTo>
                <a:cubicBezTo>
                  <a:pt x="2229139" y="2044074"/>
                  <a:pt x="2237369" y="2053523"/>
                  <a:pt x="2248341" y="2068153"/>
                </a:cubicBezTo>
                <a:cubicBezTo>
                  <a:pt x="2259314" y="2082783"/>
                  <a:pt x="2268763" y="2102291"/>
                  <a:pt x="2276688" y="2126674"/>
                </a:cubicBezTo>
                <a:cubicBezTo>
                  <a:pt x="2284613" y="2151058"/>
                  <a:pt x="2289490" y="2176357"/>
                  <a:pt x="2291319" y="2202570"/>
                </a:cubicBezTo>
                <a:cubicBezTo>
                  <a:pt x="2293147" y="2223906"/>
                  <a:pt x="2295433" y="2234574"/>
                  <a:pt x="2298176" y="2234574"/>
                </a:cubicBezTo>
                <a:cubicBezTo>
                  <a:pt x="2300920" y="2234574"/>
                  <a:pt x="2306254" y="2238841"/>
                  <a:pt x="2314179" y="2247375"/>
                </a:cubicBezTo>
                <a:cubicBezTo>
                  <a:pt x="2322103" y="2255300"/>
                  <a:pt x="2325913" y="2262310"/>
                  <a:pt x="2325609" y="2268406"/>
                </a:cubicBezTo>
                <a:cubicBezTo>
                  <a:pt x="2325303" y="2274503"/>
                  <a:pt x="2320884" y="2278160"/>
                  <a:pt x="2312350" y="2279379"/>
                </a:cubicBezTo>
                <a:cubicBezTo>
                  <a:pt x="2305035" y="2279989"/>
                  <a:pt x="2301377" y="2281665"/>
                  <a:pt x="2301377" y="2284409"/>
                </a:cubicBezTo>
                <a:cubicBezTo>
                  <a:pt x="2301377" y="2287152"/>
                  <a:pt x="2298329" y="2290047"/>
                  <a:pt x="2292233" y="2293095"/>
                </a:cubicBezTo>
                <a:cubicBezTo>
                  <a:pt x="2286137" y="2295534"/>
                  <a:pt x="2281260" y="2300868"/>
                  <a:pt x="2277603" y="2309097"/>
                </a:cubicBezTo>
                <a:cubicBezTo>
                  <a:pt x="2273945" y="2317327"/>
                  <a:pt x="2273945" y="2322661"/>
                  <a:pt x="2277603" y="2325099"/>
                </a:cubicBezTo>
                <a:cubicBezTo>
                  <a:pt x="2281870" y="2327538"/>
                  <a:pt x="2294366" y="2328909"/>
                  <a:pt x="2315093" y="2329214"/>
                </a:cubicBezTo>
                <a:cubicBezTo>
                  <a:pt x="2335819" y="2329519"/>
                  <a:pt x="2350755" y="2328452"/>
                  <a:pt x="2359899" y="2326014"/>
                </a:cubicBezTo>
                <a:cubicBezTo>
                  <a:pt x="2391597" y="2317479"/>
                  <a:pt x="2414457" y="2318699"/>
                  <a:pt x="2428478" y="2329671"/>
                </a:cubicBezTo>
                <a:cubicBezTo>
                  <a:pt x="2431526" y="2332110"/>
                  <a:pt x="2437317" y="2334243"/>
                  <a:pt x="2445852" y="2336072"/>
                </a:cubicBezTo>
                <a:cubicBezTo>
                  <a:pt x="2453776" y="2337901"/>
                  <a:pt x="2461701" y="2343540"/>
                  <a:pt x="2469626" y="2352988"/>
                </a:cubicBezTo>
                <a:cubicBezTo>
                  <a:pt x="2477551" y="2362437"/>
                  <a:pt x="2480904" y="2370514"/>
                  <a:pt x="2479685" y="2377220"/>
                </a:cubicBezTo>
                <a:cubicBezTo>
                  <a:pt x="2479075" y="2380878"/>
                  <a:pt x="2477551" y="2383469"/>
                  <a:pt x="2475113" y="2384992"/>
                </a:cubicBezTo>
                <a:cubicBezTo>
                  <a:pt x="2472674" y="2386516"/>
                  <a:pt x="2467492" y="2387888"/>
                  <a:pt x="2459568" y="2389107"/>
                </a:cubicBezTo>
                <a:cubicBezTo>
                  <a:pt x="2447376" y="2390936"/>
                  <a:pt x="2440822" y="2390631"/>
                  <a:pt x="2439908" y="2388193"/>
                </a:cubicBezTo>
                <a:cubicBezTo>
                  <a:pt x="2438994" y="2385754"/>
                  <a:pt x="2437165" y="2385297"/>
                  <a:pt x="2434422" y="2386821"/>
                </a:cubicBezTo>
                <a:cubicBezTo>
                  <a:pt x="2431679" y="2388345"/>
                  <a:pt x="2422687" y="2389717"/>
                  <a:pt x="2407447" y="2390936"/>
                </a:cubicBezTo>
                <a:cubicBezTo>
                  <a:pt x="2392207" y="2392155"/>
                  <a:pt x="2380320" y="2395051"/>
                  <a:pt x="2371786" y="2399623"/>
                </a:cubicBezTo>
                <a:cubicBezTo>
                  <a:pt x="2363251" y="2404195"/>
                  <a:pt x="2356393" y="2405719"/>
                  <a:pt x="2351212" y="2404195"/>
                </a:cubicBezTo>
                <a:cubicBezTo>
                  <a:pt x="2346030" y="2402671"/>
                  <a:pt x="2343439" y="2403280"/>
                  <a:pt x="2343439" y="2406024"/>
                </a:cubicBezTo>
                <a:cubicBezTo>
                  <a:pt x="2343439" y="2408767"/>
                  <a:pt x="2342068" y="2409377"/>
                  <a:pt x="2339324" y="2407852"/>
                </a:cubicBezTo>
                <a:cubicBezTo>
                  <a:pt x="2336581" y="2406328"/>
                  <a:pt x="2329266" y="2407700"/>
                  <a:pt x="2317379" y="2411967"/>
                </a:cubicBezTo>
                <a:cubicBezTo>
                  <a:pt x="2305491" y="2416235"/>
                  <a:pt x="2297719" y="2417606"/>
                  <a:pt x="2294062" y="2416082"/>
                </a:cubicBezTo>
                <a:cubicBezTo>
                  <a:pt x="2290404" y="2414558"/>
                  <a:pt x="2288576" y="2415168"/>
                  <a:pt x="2288576" y="2417911"/>
                </a:cubicBezTo>
                <a:cubicBezTo>
                  <a:pt x="2288576" y="2420654"/>
                  <a:pt x="2287356" y="2421416"/>
                  <a:pt x="2284917" y="2420197"/>
                </a:cubicBezTo>
                <a:cubicBezTo>
                  <a:pt x="2281870" y="2417759"/>
                  <a:pt x="2272116" y="2421416"/>
                  <a:pt x="2255657" y="2431170"/>
                </a:cubicBezTo>
                <a:cubicBezTo>
                  <a:pt x="2251390" y="2433608"/>
                  <a:pt x="2246208" y="2436047"/>
                  <a:pt x="2240112" y="2438485"/>
                </a:cubicBezTo>
                <a:cubicBezTo>
                  <a:pt x="2234016" y="2440923"/>
                  <a:pt x="2228834" y="2450372"/>
                  <a:pt x="2224567" y="2466831"/>
                </a:cubicBezTo>
                <a:cubicBezTo>
                  <a:pt x="2219081" y="2486338"/>
                  <a:pt x="2213290" y="2500359"/>
                  <a:pt x="2207194" y="2508894"/>
                </a:cubicBezTo>
                <a:cubicBezTo>
                  <a:pt x="2204145" y="2513161"/>
                  <a:pt x="2202621" y="2515752"/>
                  <a:pt x="2202621" y="2516666"/>
                </a:cubicBezTo>
                <a:cubicBezTo>
                  <a:pt x="2202621" y="2517580"/>
                  <a:pt x="2204755" y="2518038"/>
                  <a:pt x="2209023" y="2518038"/>
                </a:cubicBezTo>
                <a:cubicBezTo>
                  <a:pt x="2214509" y="2518038"/>
                  <a:pt x="2221214" y="2516514"/>
                  <a:pt x="2229139" y="2513466"/>
                </a:cubicBezTo>
                <a:cubicBezTo>
                  <a:pt x="2243160" y="2507979"/>
                  <a:pt x="2258857" y="2504017"/>
                  <a:pt x="2276231" y="2501578"/>
                </a:cubicBezTo>
                <a:cubicBezTo>
                  <a:pt x="2293605" y="2499140"/>
                  <a:pt x="2305644" y="2499140"/>
                  <a:pt x="2312350" y="2501578"/>
                </a:cubicBezTo>
                <a:cubicBezTo>
                  <a:pt x="2321493" y="2504626"/>
                  <a:pt x="2326066" y="2507370"/>
                  <a:pt x="2326066" y="2509808"/>
                </a:cubicBezTo>
                <a:cubicBezTo>
                  <a:pt x="2326066" y="2512246"/>
                  <a:pt x="2328809" y="2513466"/>
                  <a:pt x="2334295" y="2513466"/>
                </a:cubicBezTo>
                <a:cubicBezTo>
                  <a:pt x="2346487" y="2513466"/>
                  <a:pt x="2355936" y="2525963"/>
                  <a:pt x="2362642" y="2550956"/>
                </a:cubicBezTo>
                <a:cubicBezTo>
                  <a:pt x="2365080" y="2560710"/>
                  <a:pt x="2366147" y="2567872"/>
                  <a:pt x="2365842" y="2572445"/>
                </a:cubicBezTo>
                <a:cubicBezTo>
                  <a:pt x="2365537" y="2577016"/>
                  <a:pt x="2363251" y="2583874"/>
                  <a:pt x="2358984" y="2593018"/>
                </a:cubicBezTo>
                <a:cubicBezTo>
                  <a:pt x="2348011" y="2622279"/>
                  <a:pt x="2325761" y="2652759"/>
                  <a:pt x="2292233" y="2684458"/>
                </a:cubicBezTo>
                <a:cubicBezTo>
                  <a:pt x="2264191" y="2712500"/>
                  <a:pt x="2246817" y="2726521"/>
                  <a:pt x="2240112" y="2726521"/>
                </a:cubicBezTo>
                <a:cubicBezTo>
                  <a:pt x="2238283" y="2726521"/>
                  <a:pt x="2236912" y="2726826"/>
                  <a:pt x="2235997" y="2727435"/>
                </a:cubicBezTo>
                <a:cubicBezTo>
                  <a:pt x="2235083" y="2728045"/>
                  <a:pt x="2234930" y="2728959"/>
                  <a:pt x="2235540" y="2730178"/>
                </a:cubicBezTo>
                <a:cubicBezTo>
                  <a:pt x="2236149" y="2731398"/>
                  <a:pt x="2236759" y="2732312"/>
                  <a:pt x="2237369" y="2732922"/>
                </a:cubicBezTo>
                <a:cubicBezTo>
                  <a:pt x="2237978" y="2733531"/>
                  <a:pt x="2238588" y="2733836"/>
                  <a:pt x="2239197" y="2733836"/>
                </a:cubicBezTo>
                <a:cubicBezTo>
                  <a:pt x="2240417" y="2733226"/>
                  <a:pt x="2246513" y="2735970"/>
                  <a:pt x="2257486" y="2742066"/>
                </a:cubicBezTo>
                <a:cubicBezTo>
                  <a:pt x="2268459" y="2748162"/>
                  <a:pt x="2275773" y="2751210"/>
                  <a:pt x="2279431" y="2751210"/>
                </a:cubicBezTo>
                <a:cubicBezTo>
                  <a:pt x="2285527" y="2751210"/>
                  <a:pt x="2296500" y="2755934"/>
                  <a:pt x="2312350" y="2765383"/>
                </a:cubicBezTo>
                <a:cubicBezTo>
                  <a:pt x="2328199" y="2774832"/>
                  <a:pt x="2338257" y="2782299"/>
                  <a:pt x="2342525" y="2787786"/>
                </a:cubicBezTo>
                <a:cubicBezTo>
                  <a:pt x="2363861" y="2818266"/>
                  <a:pt x="2362946" y="2838992"/>
                  <a:pt x="2339782" y="2849965"/>
                </a:cubicBezTo>
                <a:cubicBezTo>
                  <a:pt x="2331857" y="2853622"/>
                  <a:pt x="2323932" y="2854537"/>
                  <a:pt x="2316007" y="2852708"/>
                </a:cubicBezTo>
                <a:cubicBezTo>
                  <a:pt x="2308082" y="2850879"/>
                  <a:pt x="2291319" y="2844174"/>
                  <a:pt x="2265715" y="2832591"/>
                </a:cubicBezTo>
                <a:cubicBezTo>
                  <a:pt x="2221214" y="2811865"/>
                  <a:pt x="2189515" y="2803940"/>
                  <a:pt x="2170618" y="2808817"/>
                </a:cubicBezTo>
                <a:cubicBezTo>
                  <a:pt x="2163912" y="2810646"/>
                  <a:pt x="2159035" y="2811103"/>
                  <a:pt x="2155987" y="2810188"/>
                </a:cubicBezTo>
                <a:cubicBezTo>
                  <a:pt x="2152939" y="2809274"/>
                  <a:pt x="2148062" y="2806379"/>
                  <a:pt x="2141357" y="2801502"/>
                </a:cubicBezTo>
                <a:cubicBezTo>
                  <a:pt x="2131603" y="2794186"/>
                  <a:pt x="2125202" y="2786566"/>
                  <a:pt x="2122154" y="2778642"/>
                </a:cubicBezTo>
                <a:cubicBezTo>
                  <a:pt x="2120325" y="2773765"/>
                  <a:pt x="2119107" y="2767059"/>
                  <a:pt x="2118497" y="2758525"/>
                </a:cubicBezTo>
                <a:cubicBezTo>
                  <a:pt x="2117887" y="2749990"/>
                  <a:pt x="2117887" y="2742523"/>
                  <a:pt x="2118497" y="2736122"/>
                </a:cubicBezTo>
                <a:cubicBezTo>
                  <a:pt x="2119107" y="2729721"/>
                  <a:pt x="2120325" y="2726521"/>
                  <a:pt x="2122154" y="2726521"/>
                </a:cubicBezTo>
                <a:cubicBezTo>
                  <a:pt x="2123983" y="2726521"/>
                  <a:pt x="2125202" y="2725454"/>
                  <a:pt x="2125812" y="2723320"/>
                </a:cubicBezTo>
                <a:cubicBezTo>
                  <a:pt x="2126422" y="2721187"/>
                  <a:pt x="2126269" y="2718901"/>
                  <a:pt x="2125355" y="2716463"/>
                </a:cubicBezTo>
                <a:cubicBezTo>
                  <a:pt x="2124440" y="2714024"/>
                  <a:pt x="2122764" y="2711890"/>
                  <a:pt x="2120325" y="2710062"/>
                </a:cubicBezTo>
                <a:cubicBezTo>
                  <a:pt x="2117277" y="2707014"/>
                  <a:pt x="2116211" y="2702746"/>
                  <a:pt x="2117125" y="2697260"/>
                </a:cubicBezTo>
                <a:cubicBezTo>
                  <a:pt x="2118039" y="2691774"/>
                  <a:pt x="2120631" y="2689030"/>
                  <a:pt x="2124898" y="2689030"/>
                </a:cubicBezTo>
                <a:cubicBezTo>
                  <a:pt x="2128555" y="2689030"/>
                  <a:pt x="2132518" y="2686744"/>
                  <a:pt x="2136785" y="2682172"/>
                </a:cubicBezTo>
                <a:cubicBezTo>
                  <a:pt x="2141052" y="2677600"/>
                  <a:pt x="2145167" y="2676991"/>
                  <a:pt x="2149129" y="2680344"/>
                </a:cubicBezTo>
                <a:cubicBezTo>
                  <a:pt x="2153091" y="2683696"/>
                  <a:pt x="2156901" y="2684763"/>
                  <a:pt x="2160559" y="2683544"/>
                </a:cubicBezTo>
                <a:cubicBezTo>
                  <a:pt x="2161778" y="2683544"/>
                  <a:pt x="2162845" y="2683849"/>
                  <a:pt x="2163760" y="2684458"/>
                </a:cubicBezTo>
                <a:cubicBezTo>
                  <a:pt x="2164674" y="2685068"/>
                  <a:pt x="2165131" y="2686287"/>
                  <a:pt x="2165131" y="2688116"/>
                </a:cubicBezTo>
                <a:cubicBezTo>
                  <a:pt x="2163912" y="2691164"/>
                  <a:pt x="2164522" y="2692688"/>
                  <a:pt x="2166960" y="2692688"/>
                </a:cubicBezTo>
                <a:cubicBezTo>
                  <a:pt x="2170618" y="2692078"/>
                  <a:pt x="2180067" y="2686592"/>
                  <a:pt x="2195307" y="2676229"/>
                </a:cubicBezTo>
                <a:cubicBezTo>
                  <a:pt x="2209937" y="2667085"/>
                  <a:pt x="2225634" y="2654740"/>
                  <a:pt x="2242398" y="2639196"/>
                </a:cubicBezTo>
                <a:cubicBezTo>
                  <a:pt x="2259162" y="2623651"/>
                  <a:pt x="2269982" y="2611306"/>
                  <a:pt x="2274859" y="2602162"/>
                </a:cubicBezTo>
                <a:cubicBezTo>
                  <a:pt x="2295585" y="2568025"/>
                  <a:pt x="2305949" y="2549127"/>
                  <a:pt x="2305949" y="2545470"/>
                </a:cubicBezTo>
                <a:cubicBezTo>
                  <a:pt x="2304730" y="2544251"/>
                  <a:pt x="2300767" y="2543641"/>
                  <a:pt x="2294062" y="2543641"/>
                </a:cubicBezTo>
                <a:cubicBezTo>
                  <a:pt x="2287356" y="2543641"/>
                  <a:pt x="2279583" y="2544403"/>
                  <a:pt x="2270744" y="2545927"/>
                </a:cubicBezTo>
                <a:cubicBezTo>
                  <a:pt x="2261905" y="2547451"/>
                  <a:pt x="2256571" y="2548822"/>
                  <a:pt x="2254742" y="2550042"/>
                </a:cubicBezTo>
                <a:cubicBezTo>
                  <a:pt x="2251085" y="2553090"/>
                  <a:pt x="2245751" y="2555528"/>
                  <a:pt x="2238740" y="2557357"/>
                </a:cubicBezTo>
                <a:cubicBezTo>
                  <a:pt x="2231730" y="2559186"/>
                  <a:pt x="2219995" y="2564367"/>
                  <a:pt x="2203536" y="2572902"/>
                </a:cubicBezTo>
                <a:cubicBezTo>
                  <a:pt x="2192563" y="2578388"/>
                  <a:pt x="2184791" y="2583265"/>
                  <a:pt x="2180219" y="2587532"/>
                </a:cubicBezTo>
                <a:cubicBezTo>
                  <a:pt x="2175647" y="2591799"/>
                  <a:pt x="2170922" y="2598505"/>
                  <a:pt x="2166045" y="2607649"/>
                </a:cubicBezTo>
                <a:cubicBezTo>
                  <a:pt x="2159340" y="2620450"/>
                  <a:pt x="2152787" y="2628528"/>
                  <a:pt x="2146386" y="2631880"/>
                </a:cubicBezTo>
                <a:cubicBezTo>
                  <a:pt x="2139985" y="2635233"/>
                  <a:pt x="2133127" y="2634167"/>
                  <a:pt x="2125812" y="2628680"/>
                </a:cubicBezTo>
                <a:cubicBezTo>
                  <a:pt x="2119716" y="2624413"/>
                  <a:pt x="2117582" y="2622279"/>
                  <a:pt x="2119411" y="2622279"/>
                </a:cubicBezTo>
                <a:cubicBezTo>
                  <a:pt x="2121240" y="2622279"/>
                  <a:pt x="2119411" y="2616793"/>
                  <a:pt x="2113925" y="2605820"/>
                </a:cubicBezTo>
                <a:cubicBezTo>
                  <a:pt x="2108438" y="2594847"/>
                  <a:pt x="2106457" y="2588751"/>
                  <a:pt x="2107981" y="2587532"/>
                </a:cubicBezTo>
                <a:cubicBezTo>
                  <a:pt x="2109505" y="2586313"/>
                  <a:pt x="2107524" y="2576254"/>
                  <a:pt x="2102038" y="2557357"/>
                </a:cubicBezTo>
                <a:lnTo>
                  <a:pt x="2093808" y="2529925"/>
                </a:lnTo>
                <a:lnTo>
                  <a:pt x="2105695" y="2513466"/>
                </a:lnTo>
                <a:cubicBezTo>
                  <a:pt x="2113011" y="2503102"/>
                  <a:pt x="2116058" y="2497921"/>
                  <a:pt x="2114839" y="2497921"/>
                </a:cubicBezTo>
                <a:cubicBezTo>
                  <a:pt x="2114229" y="2497921"/>
                  <a:pt x="2112096" y="2498226"/>
                  <a:pt x="2108438" y="2498835"/>
                </a:cubicBezTo>
                <a:cubicBezTo>
                  <a:pt x="2104781" y="2500055"/>
                  <a:pt x="2097465" y="2504474"/>
                  <a:pt x="2086492" y="2512094"/>
                </a:cubicBezTo>
                <a:cubicBezTo>
                  <a:pt x="2075520" y="2519714"/>
                  <a:pt x="2067900" y="2525658"/>
                  <a:pt x="2063633" y="2529925"/>
                </a:cubicBezTo>
                <a:cubicBezTo>
                  <a:pt x="2062414" y="2531754"/>
                  <a:pt x="2056927" y="2535107"/>
                  <a:pt x="2047174" y="2539983"/>
                </a:cubicBezTo>
                <a:cubicBezTo>
                  <a:pt x="2037420" y="2544860"/>
                  <a:pt x="2027971" y="2550651"/>
                  <a:pt x="2018827" y="2557357"/>
                </a:cubicBezTo>
                <a:cubicBezTo>
                  <a:pt x="2004196" y="2567720"/>
                  <a:pt x="1992919" y="2570158"/>
                  <a:pt x="1984995" y="2564672"/>
                </a:cubicBezTo>
                <a:cubicBezTo>
                  <a:pt x="1977070" y="2559186"/>
                  <a:pt x="1971888" y="2545775"/>
                  <a:pt x="1969450" y="2524438"/>
                </a:cubicBezTo>
                <a:cubicBezTo>
                  <a:pt x="1967621" y="2507370"/>
                  <a:pt x="1965792" y="2496702"/>
                  <a:pt x="1963963" y="2492434"/>
                </a:cubicBezTo>
                <a:cubicBezTo>
                  <a:pt x="1962135" y="2489386"/>
                  <a:pt x="1962592" y="2485272"/>
                  <a:pt x="1965335" y="2480090"/>
                </a:cubicBezTo>
                <a:cubicBezTo>
                  <a:pt x="1968078" y="2474908"/>
                  <a:pt x="1971279" y="2472318"/>
                  <a:pt x="1974936" y="2472318"/>
                </a:cubicBezTo>
                <a:cubicBezTo>
                  <a:pt x="1976765" y="2472318"/>
                  <a:pt x="1981185" y="2469117"/>
                  <a:pt x="1988195" y="2462716"/>
                </a:cubicBezTo>
                <a:cubicBezTo>
                  <a:pt x="1995205" y="2456316"/>
                  <a:pt x="1999320" y="2454944"/>
                  <a:pt x="2000539" y="2458602"/>
                </a:cubicBezTo>
                <a:cubicBezTo>
                  <a:pt x="2001759" y="2462259"/>
                  <a:pt x="2004196" y="2463631"/>
                  <a:pt x="2007855" y="2462716"/>
                </a:cubicBezTo>
                <a:cubicBezTo>
                  <a:pt x="2011512" y="2461802"/>
                  <a:pt x="2017303" y="2458297"/>
                  <a:pt x="2025228" y="2452201"/>
                </a:cubicBezTo>
                <a:cubicBezTo>
                  <a:pt x="2035591" y="2443666"/>
                  <a:pt x="2053574" y="2429950"/>
                  <a:pt x="2079178" y="2411053"/>
                </a:cubicBezTo>
                <a:cubicBezTo>
                  <a:pt x="2104781" y="2392155"/>
                  <a:pt x="2117277" y="2381030"/>
                  <a:pt x="2116668" y="2377677"/>
                </a:cubicBezTo>
                <a:cubicBezTo>
                  <a:pt x="2116058" y="2374325"/>
                  <a:pt x="2124288" y="2365028"/>
                  <a:pt x="2141357" y="2349788"/>
                </a:cubicBezTo>
                <a:lnTo>
                  <a:pt x="2166045" y="2326928"/>
                </a:lnTo>
                <a:lnTo>
                  <a:pt x="2149587" y="2322356"/>
                </a:lnTo>
                <a:cubicBezTo>
                  <a:pt x="2138004" y="2319308"/>
                  <a:pt x="2124593" y="2312907"/>
                  <a:pt x="2109352" y="2303154"/>
                </a:cubicBezTo>
                <a:cubicBezTo>
                  <a:pt x="2094113" y="2293400"/>
                  <a:pt x="2083445" y="2287761"/>
                  <a:pt x="2077349" y="2286237"/>
                </a:cubicBezTo>
                <a:cubicBezTo>
                  <a:pt x="2071253" y="2284713"/>
                  <a:pt x="2068205" y="2281818"/>
                  <a:pt x="2068205" y="2277550"/>
                </a:cubicBezTo>
                <a:cubicBezTo>
                  <a:pt x="2068205" y="2273283"/>
                  <a:pt x="2070186" y="2271912"/>
                  <a:pt x="2074148" y="2273436"/>
                </a:cubicBezTo>
                <a:cubicBezTo>
                  <a:pt x="2078111" y="2274960"/>
                  <a:pt x="2080854" y="2274350"/>
                  <a:pt x="2082378" y="2271607"/>
                </a:cubicBezTo>
                <a:cubicBezTo>
                  <a:pt x="2083902" y="2268864"/>
                  <a:pt x="2093503" y="2267492"/>
                  <a:pt x="2111182" y="2267492"/>
                </a:cubicBezTo>
                <a:cubicBezTo>
                  <a:pt x="2128860" y="2267492"/>
                  <a:pt x="2152177" y="2262615"/>
                  <a:pt x="2181133" y="2252862"/>
                </a:cubicBezTo>
                <a:cubicBezTo>
                  <a:pt x="2210089" y="2243108"/>
                  <a:pt x="2224872" y="2238231"/>
                  <a:pt x="2225481" y="2238231"/>
                </a:cubicBezTo>
                <a:cubicBezTo>
                  <a:pt x="2226091" y="2238231"/>
                  <a:pt x="2229749" y="2227258"/>
                  <a:pt x="2236454" y="2205313"/>
                </a:cubicBezTo>
                <a:cubicBezTo>
                  <a:pt x="2249256" y="2164470"/>
                  <a:pt x="2250780" y="2129113"/>
                  <a:pt x="2241027" y="2099242"/>
                </a:cubicBezTo>
                <a:cubicBezTo>
                  <a:pt x="2236759" y="2087051"/>
                  <a:pt x="2226853" y="2072268"/>
                  <a:pt x="2211309" y="2054894"/>
                </a:cubicBezTo>
                <a:cubicBezTo>
                  <a:pt x="2195764" y="2037521"/>
                  <a:pt x="2181895" y="2026395"/>
                  <a:pt x="2169703" y="2021518"/>
                </a:cubicBezTo>
                <a:cubicBezTo>
                  <a:pt x="2162388" y="2017861"/>
                  <a:pt x="2159645" y="2016032"/>
                  <a:pt x="2161474" y="2016032"/>
                </a:cubicBezTo>
                <a:close/>
                <a:moveTo>
                  <a:pt x="3067643" y="2006888"/>
                </a:moveTo>
                <a:cubicBezTo>
                  <a:pt x="3056671" y="2006888"/>
                  <a:pt x="3041735" y="2013441"/>
                  <a:pt x="3022838" y="2026548"/>
                </a:cubicBezTo>
                <a:cubicBezTo>
                  <a:pt x="3003940" y="2039654"/>
                  <a:pt x="2989310" y="2053523"/>
                  <a:pt x="2978947" y="2068153"/>
                </a:cubicBezTo>
                <a:lnTo>
                  <a:pt x="2962488" y="2091927"/>
                </a:lnTo>
                <a:lnTo>
                  <a:pt x="2970717" y="2124846"/>
                </a:lnTo>
                <a:cubicBezTo>
                  <a:pt x="2976203" y="2147401"/>
                  <a:pt x="2981080" y="2158679"/>
                  <a:pt x="2985348" y="2158679"/>
                </a:cubicBezTo>
                <a:cubicBezTo>
                  <a:pt x="2990224" y="2158679"/>
                  <a:pt x="3010341" y="2141914"/>
                  <a:pt x="3045698" y="2108386"/>
                </a:cubicBezTo>
                <a:cubicBezTo>
                  <a:pt x="3081055" y="2074859"/>
                  <a:pt x="3101781" y="2052913"/>
                  <a:pt x="3107877" y="2042550"/>
                </a:cubicBezTo>
                <a:lnTo>
                  <a:pt x="3117935" y="2025176"/>
                </a:lnTo>
                <a:lnTo>
                  <a:pt x="3101476" y="2016032"/>
                </a:lnTo>
                <a:cubicBezTo>
                  <a:pt x="3089894" y="2009936"/>
                  <a:pt x="3078616" y="2006888"/>
                  <a:pt x="3067643" y="2006888"/>
                </a:cubicBezTo>
                <a:close/>
                <a:moveTo>
                  <a:pt x="4011305" y="1997744"/>
                </a:moveTo>
                <a:cubicBezTo>
                  <a:pt x="4014353" y="1997135"/>
                  <a:pt x="4021211" y="1998811"/>
                  <a:pt x="4031879" y="2002773"/>
                </a:cubicBezTo>
                <a:cubicBezTo>
                  <a:pt x="4042547" y="2006736"/>
                  <a:pt x="4047881" y="2009327"/>
                  <a:pt x="4047881" y="2010546"/>
                </a:cubicBezTo>
                <a:cubicBezTo>
                  <a:pt x="4047881" y="2012984"/>
                  <a:pt x="4055196" y="2019842"/>
                  <a:pt x="4069826" y="2031120"/>
                </a:cubicBezTo>
                <a:cubicBezTo>
                  <a:pt x="4084457" y="2042397"/>
                  <a:pt x="4091772" y="2050627"/>
                  <a:pt x="4091772" y="2055809"/>
                </a:cubicBezTo>
                <a:cubicBezTo>
                  <a:pt x="4091772" y="2060990"/>
                  <a:pt x="4093601" y="2064495"/>
                  <a:pt x="4097258" y="2066324"/>
                </a:cubicBezTo>
                <a:cubicBezTo>
                  <a:pt x="4100916" y="2068763"/>
                  <a:pt x="4101678" y="2078211"/>
                  <a:pt x="4099544" y="2094671"/>
                </a:cubicBezTo>
                <a:cubicBezTo>
                  <a:pt x="4097411" y="2111130"/>
                  <a:pt x="4094210" y="2121188"/>
                  <a:pt x="4089943" y="2124846"/>
                </a:cubicBezTo>
                <a:cubicBezTo>
                  <a:pt x="4081408" y="2130942"/>
                  <a:pt x="4067845" y="2133380"/>
                  <a:pt x="4049252" y="2132161"/>
                </a:cubicBezTo>
                <a:cubicBezTo>
                  <a:pt x="4030659" y="2130942"/>
                  <a:pt x="4021363" y="2126979"/>
                  <a:pt x="4021363" y="2120274"/>
                </a:cubicBezTo>
                <a:cubicBezTo>
                  <a:pt x="4021363" y="2117835"/>
                  <a:pt x="4017400" y="2117530"/>
                  <a:pt x="4009476" y="2119359"/>
                </a:cubicBezTo>
                <a:cubicBezTo>
                  <a:pt x="3997284" y="2122407"/>
                  <a:pt x="3988749" y="2121493"/>
                  <a:pt x="3983873" y="2116616"/>
                </a:cubicBezTo>
                <a:cubicBezTo>
                  <a:pt x="3982653" y="2115397"/>
                  <a:pt x="3982653" y="2113873"/>
                  <a:pt x="3983873" y="2112044"/>
                </a:cubicBezTo>
                <a:cubicBezTo>
                  <a:pt x="3985701" y="2109606"/>
                  <a:pt x="3989054" y="2108996"/>
                  <a:pt x="3993931" y="2110215"/>
                </a:cubicBezTo>
                <a:cubicBezTo>
                  <a:pt x="3998198" y="2112044"/>
                  <a:pt x="4007342" y="2108539"/>
                  <a:pt x="4021363" y="2099700"/>
                </a:cubicBezTo>
                <a:cubicBezTo>
                  <a:pt x="4035384" y="2090860"/>
                  <a:pt x="4044223" y="2083088"/>
                  <a:pt x="4047881" y="2076383"/>
                </a:cubicBezTo>
                <a:cubicBezTo>
                  <a:pt x="4050929" y="2071506"/>
                  <a:pt x="4051233" y="2066324"/>
                  <a:pt x="4048795" y="2060838"/>
                </a:cubicBezTo>
                <a:cubicBezTo>
                  <a:pt x="4046357" y="2052913"/>
                  <a:pt x="4041480" y="2044836"/>
                  <a:pt x="4034165" y="2036606"/>
                </a:cubicBezTo>
                <a:cubicBezTo>
                  <a:pt x="4026850" y="2028377"/>
                  <a:pt x="4020144" y="2023652"/>
                  <a:pt x="4014048" y="2022433"/>
                </a:cubicBezTo>
                <a:cubicBezTo>
                  <a:pt x="4006733" y="2020604"/>
                  <a:pt x="4003075" y="2018166"/>
                  <a:pt x="4003075" y="2015118"/>
                </a:cubicBezTo>
                <a:cubicBezTo>
                  <a:pt x="4003075" y="2012070"/>
                  <a:pt x="3998503" y="2012070"/>
                  <a:pt x="3989359" y="2015118"/>
                </a:cubicBezTo>
                <a:cubicBezTo>
                  <a:pt x="3980215" y="2017556"/>
                  <a:pt x="3976253" y="2017251"/>
                  <a:pt x="3977472" y="2014203"/>
                </a:cubicBezTo>
                <a:cubicBezTo>
                  <a:pt x="3978081" y="2010546"/>
                  <a:pt x="3983873" y="2006888"/>
                  <a:pt x="3994845" y="2003230"/>
                </a:cubicBezTo>
                <a:cubicBezTo>
                  <a:pt x="4004599" y="1999573"/>
                  <a:pt x="4010085" y="1997744"/>
                  <a:pt x="4011305" y="1997744"/>
                </a:cubicBezTo>
                <a:close/>
                <a:moveTo>
                  <a:pt x="3067015" y="1979628"/>
                </a:moveTo>
                <a:cubicBezTo>
                  <a:pt x="3094104" y="1978142"/>
                  <a:pt x="3119307" y="1985400"/>
                  <a:pt x="3142624" y="2001402"/>
                </a:cubicBezTo>
                <a:cubicBezTo>
                  <a:pt x="3197489" y="2038587"/>
                  <a:pt x="3217301" y="2079431"/>
                  <a:pt x="3202061" y="2123931"/>
                </a:cubicBezTo>
                <a:cubicBezTo>
                  <a:pt x="3198403" y="2135514"/>
                  <a:pt x="3192459" y="2144200"/>
                  <a:pt x="3184230" y="2149992"/>
                </a:cubicBezTo>
                <a:cubicBezTo>
                  <a:pt x="3176000" y="2155783"/>
                  <a:pt x="3152073" y="2168127"/>
                  <a:pt x="3112449" y="2187025"/>
                </a:cubicBezTo>
                <a:cubicBezTo>
                  <a:pt x="3091723" y="2197388"/>
                  <a:pt x="3067034" y="2209885"/>
                  <a:pt x="3038383" y="2224515"/>
                </a:cubicBezTo>
                <a:cubicBezTo>
                  <a:pt x="3029239" y="2228783"/>
                  <a:pt x="3023143" y="2232440"/>
                  <a:pt x="3020095" y="2235488"/>
                </a:cubicBezTo>
                <a:cubicBezTo>
                  <a:pt x="3017047" y="2238536"/>
                  <a:pt x="3016590" y="2241432"/>
                  <a:pt x="3018723" y="2244175"/>
                </a:cubicBezTo>
                <a:cubicBezTo>
                  <a:pt x="3020857" y="2246918"/>
                  <a:pt x="3025581" y="2249814"/>
                  <a:pt x="3032896" y="2252862"/>
                </a:cubicBezTo>
                <a:cubicBezTo>
                  <a:pt x="3044479" y="2257739"/>
                  <a:pt x="3055756" y="2264749"/>
                  <a:pt x="3066729" y="2273893"/>
                </a:cubicBezTo>
                <a:cubicBezTo>
                  <a:pt x="3077702" y="2283037"/>
                  <a:pt x="3083188" y="2290047"/>
                  <a:pt x="3083188" y="2294924"/>
                </a:cubicBezTo>
                <a:cubicBezTo>
                  <a:pt x="3083188" y="2300410"/>
                  <a:pt x="3073739" y="2311383"/>
                  <a:pt x="3054842" y="2327842"/>
                </a:cubicBezTo>
                <a:cubicBezTo>
                  <a:pt x="3012780" y="2363199"/>
                  <a:pt x="2969498" y="2406328"/>
                  <a:pt x="2924997" y="2457230"/>
                </a:cubicBezTo>
                <a:cubicBezTo>
                  <a:pt x="2880496" y="2508132"/>
                  <a:pt x="2859770" y="2538154"/>
                  <a:pt x="2862818" y="2547298"/>
                </a:cubicBezTo>
                <a:cubicBezTo>
                  <a:pt x="2865256" y="2554004"/>
                  <a:pt x="2869371" y="2564977"/>
                  <a:pt x="2875163" y="2580217"/>
                </a:cubicBezTo>
                <a:cubicBezTo>
                  <a:pt x="2880953" y="2595457"/>
                  <a:pt x="2883849" y="2610240"/>
                  <a:pt x="2883849" y="2624565"/>
                </a:cubicBezTo>
                <a:cubicBezTo>
                  <a:pt x="2883849" y="2638891"/>
                  <a:pt x="2885983" y="2646054"/>
                  <a:pt x="2890250" y="2646054"/>
                </a:cubicBezTo>
                <a:cubicBezTo>
                  <a:pt x="2894517" y="2646054"/>
                  <a:pt x="2895432" y="2649102"/>
                  <a:pt x="2892993" y="2655198"/>
                </a:cubicBezTo>
                <a:cubicBezTo>
                  <a:pt x="2890555" y="2661294"/>
                  <a:pt x="2887507" y="2681715"/>
                  <a:pt x="2883849" y="2716463"/>
                </a:cubicBezTo>
                <a:cubicBezTo>
                  <a:pt x="2877753" y="2776203"/>
                  <a:pt x="2868609" y="2806074"/>
                  <a:pt x="2856417" y="2806074"/>
                </a:cubicBezTo>
                <a:cubicBezTo>
                  <a:pt x="2849102" y="2806074"/>
                  <a:pt x="2843158" y="2803483"/>
                  <a:pt x="2838587" y="2798301"/>
                </a:cubicBezTo>
                <a:cubicBezTo>
                  <a:pt x="2834014" y="2793120"/>
                  <a:pt x="2828376" y="2782909"/>
                  <a:pt x="2821670" y="2767669"/>
                </a:cubicBezTo>
                <a:cubicBezTo>
                  <a:pt x="2814964" y="2751210"/>
                  <a:pt x="2811612" y="2737646"/>
                  <a:pt x="2811612" y="2726978"/>
                </a:cubicBezTo>
                <a:cubicBezTo>
                  <a:pt x="2811612" y="2716310"/>
                  <a:pt x="2815574" y="2693298"/>
                  <a:pt x="2823499" y="2657941"/>
                </a:cubicBezTo>
                <a:cubicBezTo>
                  <a:pt x="2834472" y="2608563"/>
                  <a:pt x="2834776" y="2585398"/>
                  <a:pt x="2824413" y="2588446"/>
                </a:cubicBezTo>
                <a:cubicBezTo>
                  <a:pt x="2823194" y="2589056"/>
                  <a:pt x="2822280" y="2589666"/>
                  <a:pt x="2821670" y="2590275"/>
                </a:cubicBezTo>
                <a:cubicBezTo>
                  <a:pt x="2814964" y="2595152"/>
                  <a:pt x="2790733" y="2622279"/>
                  <a:pt x="2748975" y="2671657"/>
                </a:cubicBezTo>
                <a:cubicBezTo>
                  <a:pt x="2707218" y="2721034"/>
                  <a:pt x="2684510" y="2749076"/>
                  <a:pt x="2680853" y="2755782"/>
                </a:cubicBezTo>
                <a:cubicBezTo>
                  <a:pt x="2676585" y="2763706"/>
                  <a:pt x="2670794" y="2768888"/>
                  <a:pt x="2663479" y="2771326"/>
                </a:cubicBezTo>
                <a:cubicBezTo>
                  <a:pt x="2650677" y="2776203"/>
                  <a:pt x="2640771" y="2773612"/>
                  <a:pt x="2633761" y="2763554"/>
                </a:cubicBezTo>
                <a:cubicBezTo>
                  <a:pt x="2626750" y="2753496"/>
                  <a:pt x="2621721" y="2734141"/>
                  <a:pt x="2618673" y="2705490"/>
                </a:cubicBezTo>
                <a:lnTo>
                  <a:pt x="2615016" y="2676229"/>
                </a:lnTo>
                <a:lnTo>
                  <a:pt x="2649763" y="2640567"/>
                </a:lnTo>
                <a:cubicBezTo>
                  <a:pt x="2672927" y="2616793"/>
                  <a:pt x="2684510" y="2603534"/>
                  <a:pt x="2684510" y="2600791"/>
                </a:cubicBezTo>
                <a:cubicBezTo>
                  <a:pt x="2684510" y="2598048"/>
                  <a:pt x="2690606" y="2592256"/>
                  <a:pt x="2702798" y="2583417"/>
                </a:cubicBezTo>
                <a:cubicBezTo>
                  <a:pt x="2714990" y="2574578"/>
                  <a:pt x="2730230" y="2559490"/>
                  <a:pt x="2748518" y="2538154"/>
                </a:cubicBezTo>
                <a:cubicBezTo>
                  <a:pt x="2820451" y="2454030"/>
                  <a:pt x="2863885" y="2402976"/>
                  <a:pt x="2878820" y="2384992"/>
                </a:cubicBezTo>
                <a:cubicBezTo>
                  <a:pt x="2893755" y="2367009"/>
                  <a:pt x="2900613" y="2357713"/>
                  <a:pt x="2899394" y="2357103"/>
                </a:cubicBezTo>
                <a:cubicBezTo>
                  <a:pt x="2897565" y="2355275"/>
                  <a:pt x="2882782" y="2361066"/>
                  <a:pt x="2855046" y="2374477"/>
                </a:cubicBezTo>
                <a:cubicBezTo>
                  <a:pt x="2827309" y="2387888"/>
                  <a:pt x="2810088" y="2394594"/>
                  <a:pt x="2803382" y="2394594"/>
                </a:cubicBezTo>
                <a:cubicBezTo>
                  <a:pt x="2788751" y="2394594"/>
                  <a:pt x="2781437" y="2379658"/>
                  <a:pt x="2781437" y="2349788"/>
                </a:cubicBezTo>
                <a:cubicBezTo>
                  <a:pt x="2781437" y="2318699"/>
                  <a:pt x="2790276" y="2299801"/>
                  <a:pt x="2807954" y="2293095"/>
                </a:cubicBezTo>
                <a:cubicBezTo>
                  <a:pt x="2818317" y="2289438"/>
                  <a:pt x="2835538" y="2278770"/>
                  <a:pt x="2859618" y="2261091"/>
                </a:cubicBezTo>
                <a:cubicBezTo>
                  <a:pt x="2883697" y="2243413"/>
                  <a:pt x="2896803" y="2231831"/>
                  <a:pt x="2898937" y="2226344"/>
                </a:cubicBezTo>
                <a:cubicBezTo>
                  <a:pt x="2901070" y="2220858"/>
                  <a:pt x="2897260" y="2203941"/>
                  <a:pt x="2887507" y="2175595"/>
                </a:cubicBezTo>
                <a:cubicBezTo>
                  <a:pt x="2877753" y="2147249"/>
                  <a:pt x="2872876" y="2126674"/>
                  <a:pt x="2872876" y="2113873"/>
                </a:cubicBezTo>
                <a:cubicBezTo>
                  <a:pt x="2872876" y="2101071"/>
                  <a:pt x="2869219" y="2090099"/>
                  <a:pt x="2861904" y="2080954"/>
                </a:cubicBezTo>
                <a:cubicBezTo>
                  <a:pt x="2843616" y="2057180"/>
                  <a:pt x="2840872" y="2040264"/>
                  <a:pt x="2853674" y="2030205"/>
                </a:cubicBezTo>
                <a:cubicBezTo>
                  <a:pt x="2866476" y="2020147"/>
                  <a:pt x="2887507" y="2022433"/>
                  <a:pt x="2916768" y="2037063"/>
                </a:cubicBezTo>
                <a:cubicBezTo>
                  <a:pt x="2933227" y="2044988"/>
                  <a:pt x="2943895" y="2047274"/>
                  <a:pt x="2948772" y="2043921"/>
                </a:cubicBezTo>
                <a:cubicBezTo>
                  <a:pt x="2953648" y="2040569"/>
                  <a:pt x="2966907" y="2030510"/>
                  <a:pt x="2988548" y="2013746"/>
                </a:cubicBezTo>
                <a:cubicBezTo>
                  <a:pt x="3010189" y="1996982"/>
                  <a:pt x="3027105" y="1987076"/>
                  <a:pt x="3039297" y="1984028"/>
                </a:cubicBezTo>
                <a:cubicBezTo>
                  <a:pt x="3048746" y="1981590"/>
                  <a:pt x="3057985" y="1980123"/>
                  <a:pt x="3067015" y="1979628"/>
                </a:cubicBezTo>
                <a:close/>
                <a:moveTo>
                  <a:pt x="1150757" y="1819207"/>
                </a:moveTo>
                <a:cubicBezTo>
                  <a:pt x="1144914" y="1820376"/>
                  <a:pt x="1116873" y="1851923"/>
                  <a:pt x="1066632" y="1913848"/>
                </a:cubicBezTo>
                <a:cubicBezTo>
                  <a:pt x="1037422" y="1950068"/>
                  <a:pt x="1020772" y="1969055"/>
                  <a:pt x="1016683" y="1970807"/>
                </a:cubicBezTo>
                <a:cubicBezTo>
                  <a:pt x="1012593" y="1972560"/>
                  <a:pt x="1010549" y="1976649"/>
                  <a:pt x="1010549" y="1983075"/>
                </a:cubicBezTo>
                <a:cubicBezTo>
                  <a:pt x="1010549" y="1989502"/>
                  <a:pt x="1008796" y="1993299"/>
                  <a:pt x="1005291" y="1994467"/>
                </a:cubicBezTo>
                <a:cubicBezTo>
                  <a:pt x="993607" y="1999141"/>
                  <a:pt x="962060" y="2042372"/>
                  <a:pt x="910651" y="2124160"/>
                </a:cubicBezTo>
                <a:cubicBezTo>
                  <a:pt x="887283" y="2162717"/>
                  <a:pt x="873846" y="2182288"/>
                  <a:pt x="870341" y="2182872"/>
                </a:cubicBezTo>
                <a:cubicBezTo>
                  <a:pt x="866836" y="2183456"/>
                  <a:pt x="865083" y="2187838"/>
                  <a:pt x="865083" y="2196016"/>
                </a:cubicBezTo>
                <a:cubicBezTo>
                  <a:pt x="865083" y="2201858"/>
                  <a:pt x="858657" y="2217048"/>
                  <a:pt x="845804" y="2241584"/>
                </a:cubicBezTo>
                <a:cubicBezTo>
                  <a:pt x="832952" y="2266121"/>
                  <a:pt x="822436" y="2283647"/>
                  <a:pt x="814257" y="2294162"/>
                </a:cubicBezTo>
                <a:cubicBezTo>
                  <a:pt x="808416" y="2302341"/>
                  <a:pt x="805786" y="2308475"/>
                  <a:pt x="806371" y="2312564"/>
                </a:cubicBezTo>
                <a:cubicBezTo>
                  <a:pt x="806955" y="2316654"/>
                  <a:pt x="805495" y="2323080"/>
                  <a:pt x="801989" y="2331843"/>
                </a:cubicBezTo>
                <a:cubicBezTo>
                  <a:pt x="798484" y="2340606"/>
                  <a:pt x="802574" y="2351706"/>
                  <a:pt x="814257" y="2365142"/>
                </a:cubicBezTo>
                <a:cubicBezTo>
                  <a:pt x="825941" y="2378579"/>
                  <a:pt x="835289" y="2391139"/>
                  <a:pt x="842299" y="2402823"/>
                </a:cubicBezTo>
                <a:cubicBezTo>
                  <a:pt x="849310" y="2414507"/>
                  <a:pt x="860701" y="2429696"/>
                  <a:pt x="876475" y="2448391"/>
                </a:cubicBezTo>
                <a:cubicBezTo>
                  <a:pt x="892248" y="2467085"/>
                  <a:pt x="900135" y="2481106"/>
                  <a:pt x="900135" y="2490453"/>
                </a:cubicBezTo>
                <a:cubicBezTo>
                  <a:pt x="900135" y="2499800"/>
                  <a:pt x="903056" y="2504474"/>
                  <a:pt x="908898" y="2504474"/>
                </a:cubicBezTo>
                <a:cubicBezTo>
                  <a:pt x="911235" y="2504474"/>
                  <a:pt x="912987" y="2503890"/>
                  <a:pt x="914156" y="2502721"/>
                </a:cubicBezTo>
                <a:cubicBezTo>
                  <a:pt x="915324" y="2501553"/>
                  <a:pt x="915616" y="2498632"/>
                  <a:pt x="915032" y="2493958"/>
                </a:cubicBezTo>
                <a:cubicBezTo>
                  <a:pt x="914448" y="2489285"/>
                  <a:pt x="912987" y="2483443"/>
                  <a:pt x="910651" y="2476432"/>
                </a:cubicBezTo>
                <a:cubicBezTo>
                  <a:pt x="908314" y="2469422"/>
                  <a:pt x="904809" y="2458322"/>
                  <a:pt x="900135" y="2443133"/>
                </a:cubicBezTo>
                <a:cubicBezTo>
                  <a:pt x="891956" y="2415091"/>
                  <a:pt x="888451" y="2393476"/>
                  <a:pt x="889620" y="2378287"/>
                </a:cubicBezTo>
                <a:cubicBezTo>
                  <a:pt x="890788" y="2363098"/>
                  <a:pt x="897798" y="2349661"/>
                  <a:pt x="910651" y="2337977"/>
                </a:cubicBezTo>
                <a:cubicBezTo>
                  <a:pt x="921166" y="2328630"/>
                  <a:pt x="942782" y="2320159"/>
                  <a:pt x="975497" y="2312564"/>
                </a:cubicBezTo>
                <a:cubicBezTo>
                  <a:pt x="1008212" y="2304970"/>
                  <a:pt x="1039758" y="2301172"/>
                  <a:pt x="1070137" y="2301172"/>
                </a:cubicBezTo>
                <a:lnTo>
                  <a:pt x="1117458" y="2301172"/>
                </a:lnTo>
                <a:lnTo>
                  <a:pt x="1154262" y="2225811"/>
                </a:lnTo>
                <a:cubicBezTo>
                  <a:pt x="1179967" y="2176738"/>
                  <a:pt x="1191359" y="2149865"/>
                  <a:pt x="1188438" y="2145191"/>
                </a:cubicBezTo>
                <a:cubicBezTo>
                  <a:pt x="1185517" y="2140517"/>
                  <a:pt x="1178799" y="2139349"/>
                  <a:pt x="1168283" y="2141686"/>
                </a:cubicBezTo>
                <a:cubicBezTo>
                  <a:pt x="1151925" y="2146360"/>
                  <a:pt x="1134983" y="2136136"/>
                  <a:pt x="1117458" y="2111015"/>
                </a:cubicBezTo>
                <a:cubicBezTo>
                  <a:pt x="1099931" y="2085895"/>
                  <a:pt x="1091168" y="2059898"/>
                  <a:pt x="1091168" y="2033025"/>
                </a:cubicBezTo>
                <a:cubicBezTo>
                  <a:pt x="1091168" y="2021341"/>
                  <a:pt x="1088832" y="2014330"/>
                  <a:pt x="1084158" y="2011993"/>
                </a:cubicBezTo>
                <a:cubicBezTo>
                  <a:pt x="1079484" y="2008488"/>
                  <a:pt x="1078608" y="2000017"/>
                  <a:pt x="1081529" y="1986581"/>
                </a:cubicBezTo>
                <a:cubicBezTo>
                  <a:pt x="1084450" y="1973144"/>
                  <a:pt x="1090000" y="1962336"/>
                  <a:pt x="1098179" y="1954158"/>
                </a:cubicBezTo>
                <a:cubicBezTo>
                  <a:pt x="1106357" y="1943642"/>
                  <a:pt x="1118042" y="1922611"/>
                  <a:pt x="1133231" y="1891064"/>
                </a:cubicBezTo>
                <a:cubicBezTo>
                  <a:pt x="1148420" y="1859517"/>
                  <a:pt x="1156015" y="1839655"/>
                  <a:pt x="1156015" y="1831476"/>
                </a:cubicBezTo>
                <a:cubicBezTo>
                  <a:pt x="1156015" y="1822129"/>
                  <a:pt x="1154262" y="1818039"/>
                  <a:pt x="1150757" y="1819207"/>
                </a:cubicBezTo>
                <a:close/>
                <a:moveTo>
                  <a:pt x="690699" y="1664979"/>
                </a:moveTo>
                <a:cubicBezTo>
                  <a:pt x="686610" y="1665563"/>
                  <a:pt x="680476" y="1667900"/>
                  <a:pt x="672297" y="1671989"/>
                </a:cubicBezTo>
                <a:cubicBezTo>
                  <a:pt x="666455" y="1675494"/>
                  <a:pt x="659152" y="1685426"/>
                  <a:pt x="650390" y="1701783"/>
                </a:cubicBezTo>
                <a:cubicBezTo>
                  <a:pt x="641626" y="1718141"/>
                  <a:pt x="637245" y="1730409"/>
                  <a:pt x="637245" y="1738588"/>
                </a:cubicBezTo>
                <a:cubicBezTo>
                  <a:pt x="637245" y="1756114"/>
                  <a:pt x="649513" y="1745598"/>
                  <a:pt x="674050" y="1707041"/>
                </a:cubicBezTo>
                <a:cubicBezTo>
                  <a:pt x="689239" y="1683673"/>
                  <a:pt x="696833" y="1670821"/>
                  <a:pt x="696833" y="1668484"/>
                </a:cubicBezTo>
                <a:cubicBezTo>
                  <a:pt x="696833" y="1665563"/>
                  <a:pt x="694789" y="1664395"/>
                  <a:pt x="690699" y="1664979"/>
                </a:cubicBezTo>
                <a:close/>
                <a:moveTo>
                  <a:pt x="603562" y="1410742"/>
                </a:moveTo>
                <a:cubicBezTo>
                  <a:pt x="607469" y="1410815"/>
                  <a:pt x="611394" y="1411436"/>
                  <a:pt x="615338" y="1412604"/>
                </a:cubicBezTo>
                <a:cubicBezTo>
                  <a:pt x="631111" y="1417278"/>
                  <a:pt x="644256" y="1430714"/>
                  <a:pt x="654771" y="1452914"/>
                </a:cubicBezTo>
                <a:cubicBezTo>
                  <a:pt x="662950" y="1471609"/>
                  <a:pt x="674341" y="1488550"/>
                  <a:pt x="688947" y="1503740"/>
                </a:cubicBezTo>
                <a:cubicBezTo>
                  <a:pt x="703552" y="1518929"/>
                  <a:pt x="710854" y="1529444"/>
                  <a:pt x="710854" y="1535286"/>
                </a:cubicBezTo>
                <a:cubicBezTo>
                  <a:pt x="710854" y="1541128"/>
                  <a:pt x="721370" y="1551644"/>
                  <a:pt x="742401" y="1566833"/>
                </a:cubicBezTo>
                <a:lnTo>
                  <a:pt x="772195" y="1589617"/>
                </a:lnTo>
                <a:lnTo>
                  <a:pt x="801989" y="1568586"/>
                </a:lnTo>
                <a:cubicBezTo>
                  <a:pt x="821852" y="1554565"/>
                  <a:pt x="833244" y="1544926"/>
                  <a:pt x="836165" y="1539668"/>
                </a:cubicBezTo>
                <a:cubicBezTo>
                  <a:pt x="839086" y="1534410"/>
                  <a:pt x="849894" y="1540544"/>
                  <a:pt x="868588" y="1558070"/>
                </a:cubicBezTo>
                <a:cubicBezTo>
                  <a:pt x="887283" y="1575596"/>
                  <a:pt x="893708" y="1587280"/>
                  <a:pt x="887867" y="1593122"/>
                </a:cubicBezTo>
                <a:cubicBezTo>
                  <a:pt x="882025" y="1598964"/>
                  <a:pt x="879104" y="1606851"/>
                  <a:pt x="879104" y="1616782"/>
                </a:cubicBezTo>
                <a:cubicBezTo>
                  <a:pt x="879104" y="1626713"/>
                  <a:pt x="873262" y="1638105"/>
                  <a:pt x="861578" y="1650958"/>
                </a:cubicBezTo>
                <a:cubicBezTo>
                  <a:pt x="840546" y="1671989"/>
                  <a:pt x="832952" y="1711715"/>
                  <a:pt x="838794" y="1770135"/>
                </a:cubicBezTo>
                <a:cubicBezTo>
                  <a:pt x="841131" y="1793503"/>
                  <a:pt x="845512" y="1809568"/>
                  <a:pt x="851938" y="1818331"/>
                </a:cubicBezTo>
                <a:cubicBezTo>
                  <a:pt x="858365" y="1827094"/>
                  <a:pt x="871509" y="1832644"/>
                  <a:pt x="891372" y="1834981"/>
                </a:cubicBezTo>
                <a:cubicBezTo>
                  <a:pt x="901888" y="1836149"/>
                  <a:pt x="915908" y="1843744"/>
                  <a:pt x="933434" y="1857765"/>
                </a:cubicBezTo>
                <a:cubicBezTo>
                  <a:pt x="945118" y="1867112"/>
                  <a:pt x="951836" y="1873538"/>
                  <a:pt x="953589" y="1877043"/>
                </a:cubicBezTo>
                <a:cubicBezTo>
                  <a:pt x="955342" y="1880549"/>
                  <a:pt x="954466" y="1885806"/>
                  <a:pt x="950960" y="1892817"/>
                </a:cubicBezTo>
                <a:cubicBezTo>
                  <a:pt x="943950" y="1903332"/>
                  <a:pt x="931681" y="1909174"/>
                  <a:pt x="914156" y="1910343"/>
                </a:cubicBezTo>
                <a:cubicBezTo>
                  <a:pt x="887283" y="1912680"/>
                  <a:pt x="827694" y="1935463"/>
                  <a:pt x="735390" y="1978694"/>
                </a:cubicBezTo>
                <a:cubicBezTo>
                  <a:pt x="705012" y="1993883"/>
                  <a:pt x="686318" y="2001478"/>
                  <a:pt x="679307" y="2001478"/>
                </a:cubicBezTo>
                <a:cubicBezTo>
                  <a:pt x="669960" y="2001478"/>
                  <a:pt x="659736" y="2007028"/>
                  <a:pt x="648637" y="2018127"/>
                </a:cubicBezTo>
                <a:cubicBezTo>
                  <a:pt x="637537" y="2029228"/>
                  <a:pt x="633155" y="2037114"/>
                  <a:pt x="635492" y="2041788"/>
                </a:cubicBezTo>
                <a:cubicBezTo>
                  <a:pt x="640166" y="2048798"/>
                  <a:pt x="656232" y="2044709"/>
                  <a:pt x="683689" y="2029520"/>
                </a:cubicBezTo>
                <a:cubicBezTo>
                  <a:pt x="711146" y="2014330"/>
                  <a:pt x="726043" y="2005275"/>
                  <a:pt x="728380" y="2002354"/>
                </a:cubicBezTo>
                <a:cubicBezTo>
                  <a:pt x="730717" y="1999433"/>
                  <a:pt x="748827" y="1999141"/>
                  <a:pt x="782711" y="2001478"/>
                </a:cubicBezTo>
                <a:cubicBezTo>
                  <a:pt x="807247" y="2002646"/>
                  <a:pt x="823313" y="2004983"/>
                  <a:pt x="830907" y="2008488"/>
                </a:cubicBezTo>
                <a:cubicBezTo>
                  <a:pt x="838502" y="2011993"/>
                  <a:pt x="848725" y="2020172"/>
                  <a:pt x="861578" y="2033025"/>
                </a:cubicBezTo>
                <a:cubicBezTo>
                  <a:pt x="879104" y="2052888"/>
                  <a:pt x="889035" y="2059314"/>
                  <a:pt x="891372" y="2052303"/>
                </a:cubicBezTo>
                <a:cubicBezTo>
                  <a:pt x="893708" y="2045293"/>
                  <a:pt x="902764" y="2033025"/>
                  <a:pt x="918537" y="2015499"/>
                </a:cubicBezTo>
                <a:cubicBezTo>
                  <a:pt x="934311" y="1997973"/>
                  <a:pt x="957386" y="1969055"/>
                  <a:pt x="987765" y="1928745"/>
                </a:cubicBezTo>
                <a:cubicBezTo>
                  <a:pt x="1018143" y="1888435"/>
                  <a:pt x="1049106" y="1849586"/>
                  <a:pt x="1080652" y="1812197"/>
                </a:cubicBezTo>
                <a:cubicBezTo>
                  <a:pt x="1112200" y="1774808"/>
                  <a:pt x="1132062" y="1746182"/>
                  <a:pt x="1140241" y="1726320"/>
                </a:cubicBezTo>
                <a:cubicBezTo>
                  <a:pt x="1153094" y="1699446"/>
                  <a:pt x="1175293" y="1683965"/>
                  <a:pt x="1206840" y="1679876"/>
                </a:cubicBezTo>
                <a:cubicBezTo>
                  <a:pt x="1238387" y="1675786"/>
                  <a:pt x="1258834" y="1686010"/>
                  <a:pt x="1268181" y="1710546"/>
                </a:cubicBezTo>
                <a:cubicBezTo>
                  <a:pt x="1275191" y="1728072"/>
                  <a:pt x="1277236" y="1754361"/>
                  <a:pt x="1274315" y="1789413"/>
                </a:cubicBezTo>
                <a:cubicBezTo>
                  <a:pt x="1271394" y="1824465"/>
                  <a:pt x="1264676" y="1860686"/>
                  <a:pt x="1254160" y="1898074"/>
                </a:cubicBezTo>
                <a:lnTo>
                  <a:pt x="1234882" y="1959416"/>
                </a:lnTo>
                <a:lnTo>
                  <a:pt x="1252407" y="1971684"/>
                </a:lnTo>
                <a:cubicBezTo>
                  <a:pt x="1262923" y="1978694"/>
                  <a:pt x="1276944" y="1982784"/>
                  <a:pt x="1294470" y="1983952"/>
                </a:cubicBezTo>
                <a:cubicBezTo>
                  <a:pt x="1316670" y="1986289"/>
                  <a:pt x="1340622" y="1989210"/>
                  <a:pt x="1366327" y="1992715"/>
                </a:cubicBezTo>
                <a:cubicBezTo>
                  <a:pt x="1372169" y="1993883"/>
                  <a:pt x="1383853" y="2003230"/>
                  <a:pt x="1401379" y="2020757"/>
                </a:cubicBezTo>
                <a:cubicBezTo>
                  <a:pt x="1418905" y="2038283"/>
                  <a:pt x="1427668" y="2049966"/>
                  <a:pt x="1427668" y="2055809"/>
                </a:cubicBezTo>
                <a:cubicBezTo>
                  <a:pt x="1427668" y="2061651"/>
                  <a:pt x="1423870" y="2067492"/>
                  <a:pt x="1416276" y="2073334"/>
                </a:cubicBezTo>
                <a:cubicBezTo>
                  <a:pt x="1408681" y="2079177"/>
                  <a:pt x="1401378" y="2088524"/>
                  <a:pt x="1394368" y="2101376"/>
                </a:cubicBezTo>
                <a:cubicBezTo>
                  <a:pt x="1394368" y="2101376"/>
                  <a:pt x="1387357" y="2115397"/>
                  <a:pt x="1373337" y="2143438"/>
                </a:cubicBezTo>
                <a:cubicBezTo>
                  <a:pt x="1366327" y="2157459"/>
                  <a:pt x="1359024" y="2180535"/>
                  <a:pt x="1351430" y="2212666"/>
                </a:cubicBezTo>
                <a:cubicBezTo>
                  <a:pt x="1343835" y="2244797"/>
                  <a:pt x="1332735" y="2276928"/>
                  <a:pt x="1318130" y="2309059"/>
                </a:cubicBezTo>
                <a:cubicBezTo>
                  <a:pt x="1303525" y="2341190"/>
                  <a:pt x="1296223" y="2359008"/>
                  <a:pt x="1296223" y="2362513"/>
                </a:cubicBezTo>
                <a:cubicBezTo>
                  <a:pt x="1296223" y="2366019"/>
                  <a:pt x="1318422" y="2380916"/>
                  <a:pt x="1362821" y="2407205"/>
                </a:cubicBezTo>
                <a:cubicBezTo>
                  <a:pt x="1407221" y="2433494"/>
                  <a:pt x="1431757" y="2446638"/>
                  <a:pt x="1436431" y="2446638"/>
                </a:cubicBezTo>
                <a:cubicBezTo>
                  <a:pt x="1439936" y="2446638"/>
                  <a:pt x="1459798" y="2459491"/>
                  <a:pt x="1496019" y="2485195"/>
                </a:cubicBezTo>
                <a:cubicBezTo>
                  <a:pt x="1539250" y="2516742"/>
                  <a:pt x="1574301" y="2550334"/>
                  <a:pt x="1601175" y="2585970"/>
                </a:cubicBezTo>
                <a:cubicBezTo>
                  <a:pt x="1628048" y="2621606"/>
                  <a:pt x="1639148" y="2649356"/>
                  <a:pt x="1634475" y="2669218"/>
                </a:cubicBezTo>
                <a:cubicBezTo>
                  <a:pt x="1630969" y="2682071"/>
                  <a:pt x="1625127" y="2688497"/>
                  <a:pt x="1616948" y="2688497"/>
                </a:cubicBezTo>
                <a:cubicBezTo>
                  <a:pt x="1608770" y="2688497"/>
                  <a:pt x="1602051" y="2691126"/>
                  <a:pt x="1596794" y="2696384"/>
                </a:cubicBezTo>
                <a:cubicBezTo>
                  <a:pt x="1591536" y="2701642"/>
                  <a:pt x="1582189" y="2701349"/>
                  <a:pt x="1568752" y="2695507"/>
                </a:cubicBezTo>
                <a:cubicBezTo>
                  <a:pt x="1555315" y="2689665"/>
                  <a:pt x="1547429" y="2689081"/>
                  <a:pt x="1545092" y="2693755"/>
                </a:cubicBezTo>
                <a:cubicBezTo>
                  <a:pt x="1543923" y="2698428"/>
                  <a:pt x="1542171" y="2701057"/>
                  <a:pt x="1539834" y="2701642"/>
                </a:cubicBezTo>
                <a:cubicBezTo>
                  <a:pt x="1537497" y="2702226"/>
                  <a:pt x="1535160" y="2701349"/>
                  <a:pt x="1532824" y="2699013"/>
                </a:cubicBezTo>
                <a:cubicBezTo>
                  <a:pt x="1530487" y="2696676"/>
                  <a:pt x="1528734" y="2693171"/>
                  <a:pt x="1527566" y="2688497"/>
                </a:cubicBezTo>
                <a:cubicBezTo>
                  <a:pt x="1525229" y="2677981"/>
                  <a:pt x="1519095" y="2672724"/>
                  <a:pt x="1509163" y="2672724"/>
                </a:cubicBezTo>
                <a:cubicBezTo>
                  <a:pt x="1499232" y="2672724"/>
                  <a:pt x="1492806" y="2670679"/>
                  <a:pt x="1489885" y="2666589"/>
                </a:cubicBezTo>
                <a:cubicBezTo>
                  <a:pt x="1486964" y="2662500"/>
                  <a:pt x="1476448" y="2658703"/>
                  <a:pt x="1458338" y="2655198"/>
                </a:cubicBezTo>
                <a:cubicBezTo>
                  <a:pt x="1440228" y="2651692"/>
                  <a:pt x="1420949" y="2644098"/>
                  <a:pt x="1400503" y="2632414"/>
                </a:cubicBezTo>
                <a:cubicBezTo>
                  <a:pt x="1380056" y="2620730"/>
                  <a:pt x="1366327" y="2616056"/>
                  <a:pt x="1359316" y="2618393"/>
                </a:cubicBezTo>
                <a:cubicBezTo>
                  <a:pt x="1352306" y="2620730"/>
                  <a:pt x="1347048" y="2617225"/>
                  <a:pt x="1343543" y="2607878"/>
                </a:cubicBezTo>
                <a:cubicBezTo>
                  <a:pt x="1336532" y="2588015"/>
                  <a:pt x="1341206" y="2578083"/>
                  <a:pt x="1357564" y="2578083"/>
                </a:cubicBezTo>
                <a:cubicBezTo>
                  <a:pt x="1362237" y="2578083"/>
                  <a:pt x="1371292" y="2572241"/>
                  <a:pt x="1384729" y="2560557"/>
                </a:cubicBezTo>
                <a:cubicBezTo>
                  <a:pt x="1398166" y="2548873"/>
                  <a:pt x="1404884" y="2540694"/>
                  <a:pt x="1404884" y="2536021"/>
                </a:cubicBezTo>
                <a:cubicBezTo>
                  <a:pt x="1404884" y="2531347"/>
                  <a:pt x="1374505" y="2511484"/>
                  <a:pt x="1313749" y="2476432"/>
                </a:cubicBezTo>
                <a:cubicBezTo>
                  <a:pt x="1293886" y="2464748"/>
                  <a:pt x="1280449" y="2455985"/>
                  <a:pt x="1273439" y="2450143"/>
                </a:cubicBezTo>
                <a:cubicBezTo>
                  <a:pt x="1264092" y="2441965"/>
                  <a:pt x="1256497" y="2439628"/>
                  <a:pt x="1250655" y="2443133"/>
                </a:cubicBezTo>
                <a:cubicBezTo>
                  <a:pt x="1244813" y="2446638"/>
                  <a:pt x="1234297" y="2460659"/>
                  <a:pt x="1219108" y="2485195"/>
                </a:cubicBezTo>
                <a:cubicBezTo>
                  <a:pt x="1200414" y="2513237"/>
                  <a:pt x="1179675" y="2539526"/>
                  <a:pt x="1156891" y="2564063"/>
                </a:cubicBezTo>
                <a:cubicBezTo>
                  <a:pt x="1134107" y="2588599"/>
                  <a:pt x="1118625" y="2600867"/>
                  <a:pt x="1110447" y="2600867"/>
                </a:cubicBezTo>
                <a:cubicBezTo>
                  <a:pt x="1102268" y="2600867"/>
                  <a:pt x="1093505" y="2603204"/>
                  <a:pt x="1084158" y="2607878"/>
                </a:cubicBezTo>
                <a:cubicBezTo>
                  <a:pt x="1052611" y="2624235"/>
                  <a:pt x="1016975" y="2622482"/>
                  <a:pt x="977249" y="2602620"/>
                </a:cubicBezTo>
                <a:cubicBezTo>
                  <a:pt x="958555" y="2593272"/>
                  <a:pt x="945411" y="2583925"/>
                  <a:pt x="937816" y="2574578"/>
                </a:cubicBezTo>
                <a:cubicBezTo>
                  <a:pt x="930221" y="2565231"/>
                  <a:pt x="924087" y="2551210"/>
                  <a:pt x="919413" y="2532516"/>
                </a:cubicBezTo>
                <a:cubicBezTo>
                  <a:pt x="913572" y="2507979"/>
                  <a:pt x="908898" y="2506811"/>
                  <a:pt x="905393" y="2529010"/>
                </a:cubicBezTo>
                <a:cubicBezTo>
                  <a:pt x="903056" y="2538358"/>
                  <a:pt x="901888" y="2551794"/>
                  <a:pt x="901888" y="2569320"/>
                </a:cubicBezTo>
                <a:cubicBezTo>
                  <a:pt x="901888" y="2593857"/>
                  <a:pt x="896338" y="2626572"/>
                  <a:pt x="885238" y="2667466"/>
                </a:cubicBezTo>
                <a:cubicBezTo>
                  <a:pt x="874138" y="2708360"/>
                  <a:pt x="863915" y="2734065"/>
                  <a:pt x="854567" y="2744580"/>
                </a:cubicBezTo>
                <a:cubicBezTo>
                  <a:pt x="849894" y="2751591"/>
                  <a:pt x="844928" y="2760354"/>
                  <a:pt x="839670" y="2770869"/>
                </a:cubicBezTo>
                <a:cubicBezTo>
                  <a:pt x="834412" y="2781385"/>
                  <a:pt x="823605" y="2790732"/>
                  <a:pt x="807247" y="2798911"/>
                </a:cubicBezTo>
                <a:cubicBezTo>
                  <a:pt x="796732" y="2803585"/>
                  <a:pt x="788845" y="2806213"/>
                  <a:pt x="783587" y="2806797"/>
                </a:cubicBezTo>
                <a:cubicBezTo>
                  <a:pt x="778329" y="2807382"/>
                  <a:pt x="771611" y="2805337"/>
                  <a:pt x="763432" y="2800663"/>
                </a:cubicBezTo>
                <a:cubicBezTo>
                  <a:pt x="750580" y="2793653"/>
                  <a:pt x="741817" y="2790148"/>
                  <a:pt x="737143" y="2790148"/>
                </a:cubicBezTo>
                <a:cubicBezTo>
                  <a:pt x="732469" y="2790148"/>
                  <a:pt x="725751" y="2786058"/>
                  <a:pt x="716988" y="2777880"/>
                </a:cubicBezTo>
                <a:cubicBezTo>
                  <a:pt x="708225" y="2769701"/>
                  <a:pt x="697418" y="2765027"/>
                  <a:pt x="684565" y="2763859"/>
                </a:cubicBezTo>
                <a:cubicBezTo>
                  <a:pt x="671713" y="2762690"/>
                  <a:pt x="661197" y="2758309"/>
                  <a:pt x="653018" y="2750714"/>
                </a:cubicBezTo>
                <a:cubicBezTo>
                  <a:pt x="644840" y="2743120"/>
                  <a:pt x="637829" y="2739322"/>
                  <a:pt x="631987" y="2739322"/>
                </a:cubicBezTo>
                <a:cubicBezTo>
                  <a:pt x="626145" y="2739322"/>
                  <a:pt x="613585" y="2734357"/>
                  <a:pt x="594306" y="2724425"/>
                </a:cubicBezTo>
                <a:cubicBezTo>
                  <a:pt x="575028" y="2714494"/>
                  <a:pt x="564512" y="2710697"/>
                  <a:pt x="562759" y="2713033"/>
                </a:cubicBezTo>
                <a:cubicBezTo>
                  <a:pt x="561007" y="2715370"/>
                  <a:pt x="549615" y="2711573"/>
                  <a:pt x="528584" y="2701642"/>
                </a:cubicBezTo>
                <a:cubicBezTo>
                  <a:pt x="507552" y="2691710"/>
                  <a:pt x="494116" y="2683824"/>
                  <a:pt x="488274" y="2677981"/>
                </a:cubicBezTo>
                <a:cubicBezTo>
                  <a:pt x="463738" y="2652277"/>
                  <a:pt x="456143" y="2630077"/>
                  <a:pt x="465490" y="2611383"/>
                </a:cubicBezTo>
                <a:cubicBezTo>
                  <a:pt x="471332" y="2598530"/>
                  <a:pt x="478926" y="2590936"/>
                  <a:pt x="488274" y="2588599"/>
                </a:cubicBezTo>
                <a:cubicBezTo>
                  <a:pt x="503463" y="2582757"/>
                  <a:pt x="526247" y="2558220"/>
                  <a:pt x="556626" y="2514990"/>
                </a:cubicBezTo>
                <a:cubicBezTo>
                  <a:pt x="574151" y="2491622"/>
                  <a:pt x="594014" y="2466501"/>
                  <a:pt x="616214" y="2439628"/>
                </a:cubicBezTo>
                <a:cubicBezTo>
                  <a:pt x="638414" y="2412755"/>
                  <a:pt x="657108" y="2387634"/>
                  <a:pt x="672297" y="2364266"/>
                </a:cubicBezTo>
                <a:lnTo>
                  <a:pt x="696833" y="2329214"/>
                </a:lnTo>
                <a:lnTo>
                  <a:pt x="681060" y="2295915"/>
                </a:lnTo>
                <a:cubicBezTo>
                  <a:pt x="660029" y="2251515"/>
                  <a:pt x="661197" y="2204779"/>
                  <a:pt x="684565" y="2155707"/>
                </a:cubicBezTo>
                <a:cubicBezTo>
                  <a:pt x="699754" y="2125328"/>
                  <a:pt x="705888" y="2108971"/>
                  <a:pt x="702967" y="2106634"/>
                </a:cubicBezTo>
                <a:cubicBezTo>
                  <a:pt x="700046" y="2104297"/>
                  <a:pt x="681644" y="2114229"/>
                  <a:pt x="647761" y="2136428"/>
                </a:cubicBezTo>
                <a:cubicBezTo>
                  <a:pt x="613877" y="2158628"/>
                  <a:pt x="591677" y="2169727"/>
                  <a:pt x="581162" y="2169727"/>
                </a:cubicBezTo>
                <a:cubicBezTo>
                  <a:pt x="558962" y="2169727"/>
                  <a:pt x="530920" y="2200690"/>
                  <a:pt x="497037" y="2262615"/>
                </a:cubicBezTo>
                <a:cubicBezTo>
                  <a:pt x="477174" y="2301172"/>
                  <a:pt x="461985" y="2329798"/>
                  <a:pt x="451469" y="2348493"/>
                </a:cubicBezTo>
                <a:cubicBezTo>
                  <a:pt x="440953" y="2367187"/>
                  <a:pt x="429270" y="2387050"/>
                  <a:pt x="416417" y="2408081"/>
                </a:cubicBezTo>
                <a:cubicBezTo>
                  <a:pt x="403565" y="2429112"/>
                  <a:pt x="397139" y="2440796"/>
                  <a:pt x="397139" y="2443133"/>
                </a:cubicBezTo>
                <a:cubicBezTo>
                  <a:pt x="397139" y="2445470"/>
                  <a:pt x="390128" y="2456862"/>
                  <a:pt x="376108" y="2477309"/>
                </a:cubicBezTo>
                <a:cubicBezTo>
                  <a:pt x="362087" y="2497756"/>
                  <a:pt x="354200" y="2510608"/>
                  <a:pt x="352447" y="2515866"/>
                </a:cubicBezTo>
                <a:cubicBezTo>
                  <a:pt x="350695" y="2521124"/>
                  <a:pt x="332293" y="2552963"/>
                  <a:pt x="297241" y="2611383"/>
                </a:cubicBezTo>
                <a:cubicBezTo>
                  <a:pt x="262189" y="2669803"/>
                  <a:pt x="231518" y="2724717"/>
                  <a:pt x="205229" y="2776127"/>
                </a:cubicBezTo>
                <a:cubicBezTo>
                  <a:pt x="178940" y="2827537"/>
                  <a:pt x="161706" y="2859083"/>
                  <a:pt x="153528" y="2870767"/>
                </a:cubicBezTo>
                <a:cubicBezTo>
                  <a:pt x="145349" y="2882451"/>
                  <a:pt x="141259" y="2891799"/>
                  <a:pt x="141259" y="2898809"/>
                </a:cubicBezTo>
                <a:cubicBezTo>
                  <a:pt x="141259" y="2906988"/>
                  <a:pt x="136294" y="2913998"/>
                  <a:pt x="126362" y="2919840"/>
                </a:cubicBezTo>
                <a:cubicBezTo>
                  <a:pt x="116431" y="2925682"/>
                  <a:pt x="107376" y="2926851"/>
                  <a:pt x="99197" y="2923346"/>
                </a:cubicBezTo>
                <a:cubicBezTo>
                  <a:pt x="85176" y="2918672"/>
                  <a:pt x="68526" y="2904651"/>
                  <a:pt x="49248" y="2881283"/>
                </a:cubicBezTo>
                <a:cubicBezTo>
                  <a:pt x="29969" y="2857915"/>
                  <a:pt x="22667" y="2842726"/>
                  <a:pt x="27340" y="2835715"/>
                </a:cubicBezTo>
                <a:cubicBezTo>
                  <a:pt x="29677" y="2829873"/>
                  <a:pt x="28217" y="2819650"/>
                  <a:pt x="22959" y="2805045"/>
                </a:cubicBezTo>
                <a:cubicBezTo>
                  <a:pt x="17701" y="2790440"/>
                  <a:pt x="12151" y="2781969"/>
                  <a:pt x="6309" y="2779632"/>
                </a:cubicBezTo>
                <a:cubicBezTo>
                  <a:pt x="-701" y="2777295"/>
                  <a:pt x="-1870" y="2768240"/>
                  <a:pt x="2804" y="2752467"/>
                </a:cubicBezTo>
                <a:cubicBezTo>
                  <a:pt x="7478" y="2736694"/>
                  <a:pt x="16241" y="2718875"/>
                  <a:pt x="29093" y="2699013"/>
                </a:cubicBezTo>
                <a:cubicBezTo>
                  <a:pt x="41946" y="2679150"/>
                  <a:pt x="53045" y="2661040"/>
                  <a:pt x="62392" y="2644682"/>
                </a:cubicBezTo>
                <a:lnTo>
                  <a:pt x="72908" y="2627156"/>
                </a:lnTo>
                <a:cubicBezTo>
                  <a:pt x="74077" y="2628324"/>
                  <a:pt x="74077" y="2631245"/>
                  <a:pt x="72908" y="2635919"/>
                </a:cubicBezTo>
                <a:cubicBezTo>
                  <a:pt x="70571" y="2646435"/>
                  <a:pt x="74077" y="2647019"/>
                  <a:pt x="83424" y="2637672"/>
                </a:cubicBezTo>
                <a:cubicBezTo>
                  <a:pt x="107960" y="2614304"/>
                  <a:pt x="134833" y="2574578"/>
                  <a:pt x="164043" y="2518495"/>
                </a:cubicBezTo>
                <a:cubicBezTo>
                  <a:pt x="194421" y="2463580"/>
                  <a:pt x="241742" y="2387050"/>
                  <a:pt x="306004" y="2288904"/>
                </a:cubicBezTo>
                <a:cubicBezTo>
                  <a:pt x="322361" y="2264368"/>
                  <a:pt x="335506" y="2243921"/>
                  <a:pt x="345437" y="2227563"/>
                </a:cubicBezTo>
                <a:cubicBezTo>
                  <a:pt x="355368" y="2211206"/>
                  <a:pt x="362671" y="2197477"/>
                  <a:pt x="367345" y="2186377"/>
                </a:cubicBezTo>
                <a:cubicBezTo>
                  <a:pt x="372018" y="2175277"/>
                  <a:pt x="374063" y="2167098"/>
                  <a:pt x="373479" y="2161841"/>
                </a:cubicBezTo>
                <a:cubicBezTo>
                  <a:pt x="372894" y="2156583"/>
                  <a:pt x="370266" y="2153370"/>
                  <a:pt x="365592" y="2152201"/>
                </a:cubicBezTo>
                <a:cubicBezTo>
                  <a:pt x="359750" y="2149865"/>
                  <a:pt x="360918" y="2142562"/>
                  <a:pt x="369097" y="2130294"/>
                </a:cubicBezTo>
                <a:cubicBezTo>
                  <a:pt x="377276" y="2118026"/>
                  <a:pt x="381365" y="2111015"/>
                  <a:pt x="381365" y="2109263"/>
                </a:cubicBezTo>
                <a:cubicBezTo>
                  <a:pt x="381365" y="2107510"/>
                  <a:pt x="358581" y="2107218"/>
                  <a:pt x="313014" y="2108386"/>
                </a:cubicBezTo>
                <a:cubicBezTo>
                  <a:pt x="280299" y="2109555"/>
                  <a:pt x="259560" y="2109263"/>
                  <a:pt x="250797" y="2107510"/>
                </a:cubicBezTo>
                <a:cubicBezTo>
                  <a:pt x="242034" y="2105758"/>
                  <a:pt x="232395" y="2100792"/>
                  <a:pt x="221879" y="2092613"/>
                </a:cubicBezTo>
                <a:cubicBezTo>
                  <a:pt x="207858" y="2079761"/>
                  <a:pt x="196758" y="2073334"/>
                  <a:pt x="188580" y="2073334"/>
                </a:cubicBezTo>
                <a:cubicBezTo>
                  <a:pt x="183906" y="2073334"/>
                  <a:pt x="177772" y="2068369"/>
                  <a:pt x="170177" y="2058437"/>
                </a:cubicBezTo>
                <a:cubicBezTo>
                  <a:pt x="162583" y="2048506"/>
                  <a:pt x="159370" y="2041203"/>
                  <a:pt x="160538" y="2036530"/>
                </a:cubicBezTo>
                <a:cubicBezTo>
                  <a:pt x="161706" y="2033025"/>
                  <a:pt x="159954" y="2024846"/>
                  <a:pt x="155280" y="2011993"/>
                </a:cubicBezTo>
                <a:cubicBezTo>
                  <a:pt x="150606" y="1999141"/>
                  <a:pt x="152943" y="1988041"/>
                  <a:pt x="162291" y="1978694"/>
                </a:cubicBezTo>
                <a:cubicBezTo>
                  <a:pt x="170469" y="1971684"/>
                  <a:pt x="182446" y="1964381"/>
                  <a:pt x="198219" y="1956787"/>
                </a:cubicBezTo>
                <a:cubicBezTo>
                  <a:pt x="213992" y="1949192"/>
                  <a:pt x="227429" y="1944811"/>
                  <a:pt x="238529" y="1943642"/>
                </a:cubicBezTo>
                <a:cubicBezTo>
                  <a:pt x="249628" y="1942474"/>
                  <a:pt x="256347" y="1944226"/>
                  <a:pt x="258684" y="1948900"/>
                </a:cubicBezTo>
                <a:cubicBezTo>
                  <a:pt x="258684" y="1954742"/>
                  <a:pt x="254886" y="1957663"/>
                  <a:pt x="247292" y="1957663"/>
                </a:cubicBezTo>
                <a:cubicBezTo>
                  <a:pt x="239697" y="1957663"/>
                  <a:pt x="235900" y="1960000"/>
                  <a:pt x="235900" y="1964673"/>
                </a:cubicBezTo>
                <a:cubicBezTo>
                  <a:pt x="235900" y="1969347"/>
                  <a:pt x="232395" y="1971684"/>
                  <a:pt x="225384" y="1971684"/>
                </a:cubicBezTo>
                <a:cubicBezTo>
                  <a:pt x="219542" y="1971684"/>
                  <a:pt x="214577" y="1976357"/>
                  <a:pt x="210487" y="1985704"/>
                </a:cubicBezTo>
                <a:cubicBezTo>
                  <a:pt x="206398" y="1995052"/>
                  <a:pt x="206690" y="2002646"/>
                  <a:pt x="211363" y="2008488"/>
                </a:cubicBezTo>
                <a:cubicBezTo>
                  <a:pt x="213700" y="2014330"/>
                  <a:pt x="231226" y="2015791"/>
                  <a:pt x="263941" y="2012870"/>
                </a:cubicBezTo>
                <a:cubicBezTo>
                  <a:pt x="296657" y="2009949"/>
                  <a:pt x="326451" y="2004983"/>
                  <a:pt x="353324" y="1997973"/>
                </a:cubicBezTo>
                <a:cubicBezTo>
                  <a:pt x="380197" y="1989794"/>
                  <a:pt x="402397" y="1983368"/>
                  <a:pt x="419923" y="1978694"/>
                </a:cubicBezTo>
                <a:cubicBezTo>
                  <a:pt x="465490" y="1967010"/>
                  <a:pt x="494700" y="1950068"/>
                  <a:pt x="507552" y="1927869"/>
                </a:cubicBezTo>
                <a:lnTo>
                  <a:pt x="519820" y="1906837"/>
                </a:lnTo>
                <a:lnTo>
                  <a:pt x="486521" y="1898074"/>
                </a:lnTo>
                <a:cubicBezTo>
                  <a:pt x="465490" y="1892232"/>
                  <a:pt x="447380" y="1890480"/>
                  <a:pt x="432191" y="1892817"/>
                </a:cubicBezTo>
                <a:lnTo>
                  <a:pt x="414664" y="1894569"/>
                </a:lnTo>
                <a:cubicBezTo>
                  <a:pt x="414664" y="1894569"/>
                  <a:pt x="417002" y="1892817"/>
                  <a:pt x="421675" y="1889311"/>
                </a:cubicBezTo>
                <a:cubicBezTo>
                  <a:pt x="432191" y="1883469"/>
                  <a:pt x="448548" y="1869449"/>
                  <a:pt x="470748" y="1847249"/>
                </a:cubicBezTo>
                <a:cubicBezTo>
                  <a:pt x="485937" y="1833228"/>
                  <a:pt x="495576" y="1822421"/>
                  <a:pt x="499666" y="1814826"/>
                </a:cubicBezTo>
                <a:cubicBezTo>
                  <a:pt x="503755" y="1807232"/>
                  <a:pt x="505800" y="1797592"/>
                  <a:pt x="505800" y="1785908"/>
                </a:cubicBezTo>
                <a:cubicBezTo>
                  <a:pt x="505800" y="1774224"/>
                  <a:pt x="504924" y="1766922"/>
                  <a:pt x="503171" y="1764000"/>
                </a:cubicBezTo>
                <a:cubicBezTo>
                  <a:pt x="501418" y="1761080"/>
                  <a:pt x="495284" y="1759619"/>
                  <a:pt x="484769" y="1759619"/>
                </a:cubicBezTo>
                <a:cubicBezTo>
                  <a:pt x="454390" y="1759619"/>
                  <a:pt x="417294" y="1743846"/>
                  <a:pt x="373479" y="1712299"/>
                </a:cubicBezTo>
                <a:cubicBezTo>
                  <a:pt x="329664" y="1680752"/>
                  <a:pt x="303083" y="1650958"/>
                  <a:pt x="293735" y="1622916"/>
                </a:cubicBezTo>
                <a:cubicBezTo>
                  <a:pt x="287894" y="1604222"/>
                  <a:pt x="282928" y="1592538"/>
                  <a:pt x="278838" y="1587864"/>
                </a:cubicBezTo>
                <a:cubicBezTo>
                  <a:pt x="274749" y="1583191"/>
                  <a:pt x="272704" y="1577933"/>
                  <a:pt x="272704" y="1572091"/>
                </a:cubicBezTo>
                <a:cubicBezTo>
                  <a:pt x="272704" y="1567417"/>
                  <a:pt x="276502" y="1564496"/>
                  <a:pt x="284096" y="1563328"/>
                </a:cubicBezTo>
                <a:cubicBezTo>
                  <a:pt x="291691" y="1562160"/>
                  <a:pt x="301330" y="1563328"/>
                  <a:pt x="313014" y="1566833"/>
                </a:cubicBezTo>
                <a:cubicBezTo>
                  <a:pt x="324698" y="1570338"/>
                  <a:pt x="336966" y="1575012"/>
                  <a:pt x="349819" y="1580854"/>
                </a:cubicBezTo>
                <a:cubicBezTo>
                  <a:pt x="372018" y="1592538"/>
                  <a:pt x="390420" y="1597211"/>
                  <a:pt x="405026" y="1594875"/>
                </a:cubicBezTo>
                <a:cubicBezTo>
                  <a:pt x="419630" y="1592538"/>
                  <a:pt x="450885" y="1579685"/>
                  <a:pt x="498790" y="1556317"/>
                </a:cubicBezTo>
                <a:cubicBezTo>
                  <a:pt x="509305" y="1550475"/>
                  <a:pt x="516900" y="1544049"/>
                  <a:pt x="521573" y="1537039"/>
                </a:cubicBezTo>
                <a:cubicBezTo>
                  <a:pt x="526247" y="1530028"/>
                  <a:pt x="531505" y="1515423"/>
                  <a:pt x="537347" y="1493224"/>
                </a:cubicBezTo>
                <a:cubicBezTo>
                  <a:pt x="546694" y="1459340"/>
                  <a:pt x="557210" y="1436556"/>
                  <a:pt x="568894" y="1424873"/>
                </a:cubicBezTo>
                <a:cubicBezTo>
                  <a:pt x="580285" y="1415233"/>
                  <a:pt x="591842" y="1410523"/>
                  <a:pt x="603562" y="1410742"/>
                </a:cubicBezTo>
                <a:close/>
                <a:moveTo>
                  <a:pt x="10544204" y="0"/>
                </a:moveTo>
                <a:lnTo>
                  <a:pt x="10544204" y="6876415"/>
                </a:lnTo>
                <a:lnTo>
                  <a:pt x="3164087" y="6888138"/>
                </a:lnTo>
                <a:cubicBezTo>
                  <a:pt x="3164087" y="4599907"/>
                  <a:pt x="5989349" y="3097122"/>
                  <a:pt x="3586118" y="11723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118" dist="53995" dir="6480000" sx="101000" sy="101000" algn="t" rotWithShape="0">
              <a:prstClr val="black">
                <a:alpha val="42113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492593" y="1531704"/>
            <a:ext cx="5275811" cy="124649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000" dirty="0">
                <a:latin typeface="FZQiTi-S14S" panose="03000509000000000000" pitchFamily="66" charset="-122"/>
                <a:ea typeface="FZQiTi-S14S" panose="03000509000000000000" pitchFamily="66" charset="-122"/>
              </a:rPr>
              <a:t>云南云龙检槽乡  </a:t>
            </a:r>
            <a:endParaRPr lang="en-US" altLang="zh-CN" sz="2000" dirty="0">
              <a:latin typeface="FZQiTi-S14S" panose="03000509000000000000" pitchFamily="66" charset="-122"/>
              <a:ea typeface="FZQiTi-S14S" panose="03000509000000000000" pitchFamily="66" charset="-122"/>
            </a:endParaRPr>
          </a:p>
          <a:p>
            <a:pPr algn="r">
              <a:lnSpc>
                <a:spcPct val="200000"/>
              </a:lnSpc>
            </a:pPr>
            <a:r>
              <a:rPr lang="zh-CN" altLang="en-US" sz="2000" dirty="0">
                <a:latin typeface="FZQiTi-S14S" panose="03000509000000000000" pitchFamily="66" charset="-122"/>
                <a:ea typeface="FZQiTi-S14S" panose="03000509000000000000" pitchFamily="66" charset="-122"/>
              </a:rPr>
              <a:t>支教课程设计与教育情况调研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3BDDB4-CBD4-F7DE-1DE2-0501B550C8FF}"/>
              </a:ext>
            </a:extLst>
          </p:cNvPr>
          <p:cNvSpPr txBox="1"/>
          <p:nvPr/>
        </p:nvSpPr>
        <p:spPr>
          <a:xfrm>
            <a:off x="6492593" y="233280"/>
            <a:ext cx="52758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Social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ENGAGEMENT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2024</a:t>
            </a:r>
          </a:p>
          <a:p>
            <a:pPr algn="r">
              <a:lnSpc>
                <a:spcPct val="200000"/>
              </a:lnSpc>
            </a:pP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YUNLONG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&amp;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YUNNAN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F56F0F-A8E7-C1F3-BD04-FEB23675643C}"/>
              </a:ext>
            </a:extLst>
          </p:cNvPr>
          <p:cNvSpPr txBox="1"/>
          <p:nvPr/>
        </p:nvSpPr>
        <p:spPr>
          <a:xfrm>
            <a:off x="6492593" y="5326296"/>
            <a:ext cx="52758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4000" dirty="0">
                <a:latin typeface="Snell Roundhand" panose="02000603080000090004" pitchFamily="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Shanghai</a:t>
            </a:r>
            <a:r>
              <a:rPr lang="zh-CN" altLang="en-US" sz="4000" dirty="0">
                <a:latin typeface="Snell Roundhand" panose="02000603080000090004" pitchFamily="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altLang="zh-CN" sz="4000" dirty="0">
                <a:latin typeface="Snell Roundhand" panose="02000603080000090004" pitchFamily="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Tech</a:t>
            </a:r>
            <a:endParaRPr lang="zh-CN" altLang="en-US" sz="4000" dirty="0">
              <a:latin typeface="Snell Roundhand" panose="02000603080000090004" pitchFamily="2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15563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以拆装旧电脑的实践展示为手段，讲述计算机构造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和运行原理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。</a:t>
            </a:r>
          </a:p>
          <a:p>
            <a:pPr algn="ctr"/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257" y="1640626"/>
            <a:ext cx="3857763" cy="4397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2366402" y="61613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课程大纲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/>
                    </a14:imgEffect>
                    <a14:imgEffect>
                      <a14:sharpenSoften amoun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2001" y="1640626"/>
            <a:ext cx="4515932" cy="2839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5000" contrast="1000"/>
                    </a14:imgEffect>
                    <a14:imgEffect>
                      <a14:sharpenSoften amoun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5658" y="3168175"/>
            <a:ext cx="4154361" cy="2870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5585185" y="6161395"/>
            <a:ext cx="6084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匡鹏昊在课上拆解电脑演示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FDF01D-74DE-8CD1-4022-D589BE85ADD9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授课进行时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趣解计算机结构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30715E-1ABB-0BBA-19FD-DBAD71AC459F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授课进行时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色彩理论与应用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4183" y="1120335"/>
            <a:ext cx="9923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结合美术作品讲授冷暖色等色彩理论，启发学生思考美术中的科学依据。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00" y="1652916"/>
            <a:ext cx="3832641" cy="425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2451326" y="60393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课程大纲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5" r="21630"/>
          <a:stretch>
            <a:fillRect/>
          </a:stretch>
        </p:blipFill>
        <p:spPr>
          <a:xfrm>
            <a:off x="5637901" y="2655398"/>
            <a:ext cx="2959100" cy="3250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7890506" y="6039392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齐一舟在讲解色彩理论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r="32008"/>
          <a:stretch>
            <a:fillRect/>
          </a:stretch>
        </p:blipFill>
        <p:spPr>
          <a:xfrm>
            <a:off x="7890506" y="1652916"/>
            <a:ext cx="3252818" cy="3330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C4825E4-40C1-8C0C-F75E-82530D7D6FC2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调研进行时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实地走访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9048" y="58262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调研组实地家访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37016" y="5826289"/>
            <a:ext cx="29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调研组与指导老师讨论方案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0767" y="324015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制定评教主观题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8711"/>
          <a:stretch/>
        </p:blipFill>
        <p:spPr>
          <a:xfrm>
            <a:off x="8221741" y="1187552"/>
            <a:ext cx="2718546" cy="1991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8796184" y="58262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学生进行评教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5" y="3713004"/>
            <a:ext cx="2977961" cy="1985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15" y="3681343"/>
            <a:ext cx="2977961" cy="2016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t="-172" r="23495" b="172"/>
          <a:stretch>
            <a:fillRect/>
          </a:stretch>
        </p:blipFill>
        <p:spPr>
          <a:xfrm>
            <a:off x="8241734" y="3663154"/>
            <a:ext cx="2678560" cy="2016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18" y="1187553"/>
            <a:ext cx="2938624" cy="1951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5138964" y="324015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调研组采访当地教师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16" y="1193556"/>
            <a:ext cx="2977961" cy="1985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4236AC-7889-7C98-8BFC-D3F693EDF2B2}"/>
              </a:ext>
            </a:extLst>
          </p:cNvPr>
          <p:cNvSpPr txBox="1"/>
          <p:nvPr/>
        </p:nvSpPr>
        <p:spPr>
          <a:xfrm>
            <a:off x="1353344" y="3261267"/>
            <a:ext cx="29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调研组与指导老师讨论方案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22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F2AF2-F642-452F-2F83-8392E45E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3DECE-8C24-F065-CB40-52FB6668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FF5379-850B-7F89-44D3-E5358FEB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9559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1D5A6F-00D8-B820-F008-2303AE45B21B}"/>
              </a:ext>
            </a:extLst>
          </p:cNvPr>
          <p:cNvSpPr/>
          <p:nvPr/>
        </p:nvSpPr>
        <p:spPr>
          <a:xfrm>
            <a:off x="-198785" y="-100510"/>
            <a:ext cx="12589566" cy="7129669"/>
          </a:xfrm>
          <a:prstGeom prst="rect">
            <a:avLst/>
          </a:prstGeom>
          <a:solidFill>
            <a:schemeClr val="tx1">
              <a:alpha val="60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4A0357-E657-E351-349F-09C2F50D6292}"/>
              </a:ext>
            </a:extLst>
          </p:cNvPr>
          <p:cNvSpPr txBox="1"/>
          <p:nvPr/>
        </p:nvSpPr>
        <p:spPr>
          <a:xfrm>
            <a:off x="0" y="310016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数据整理</a:t>
            </a:r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分析  </a:t>
            </a:r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175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"/>
    </mc:Choice>
    <mc:Fallback>
      <p:transition advClick="0" advTm="1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2" y="1502690"/>
            <a:ext cx="4806328" cy="2051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74" y="3997082"/>
            <a:ext cx="4327095" cy="2315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765" y="1502690"/>
            <a:ext cx="3625104" cy="2051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2" y="3797599"/>
            <a:ext cx="3925977" cy="251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9753340" y="1815523"/>
            <a:ext cx="2164316" cy="142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孩子们对一周的教学都给出了满意的评价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753340" y="4343998"/>
            <a:ext cx="2164316" cy="142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defRPr>
            </a:lvl1pPr>
          </a:lstStyle>
          <a:p>
            <a:r>
              <a:rPr lang="zh-CN" altLang="en-US" dirty="0"/>
              <a:t>不少孩子认为学到了平时学不到的知识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9B688F-53A1-A7F8-47D8-62034F6E52FA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数据整理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评教分析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BE51D4-0BC6-6332-66FE-A9869EA5F953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数据整理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问卷分析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pic>
        <p:nvPicPr>
          <p:cNvPr id="4" name="图片 3" descr="1a0851df2f6eebf6f881815265babe5"/>
          <p:cNvPicPr>
            <a:picLocks noChangeAspect="1"/>
          </p:cNvPicPr>
          <p:nvPr/>
        </p:nvPicPr>
        <p:blipFill>
          <a:blip r:embed="rId3"/>
          <a:srcRect l="8867" t="6333" r="3974" b="10270"/>
          <a:stretch>
            <a:fillRect/>
          </a:stretch>
        </p:blipFill>
        <p:spPr>
          <a:xfrm>
            <a:off x="1175264" y="1394902"/>
            <a:ext cx="3205091" cy="24395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53823a131f6e13cba581633927492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2703" r="7499" b="4055"/>
          <a:stretch>
            <a:fillRect/>
          </a:stretch>
        </p:blipFill>
        <p:spPr>
          <a:xfrm>
            <a:off x="1175264" y="4149303"/>
            <a:ext cx="3205091" cy="2428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2c869e3eb2ef4ecc833943cd86fcdc6"/>
          <p:cNvPicPr>
            <a:picLocks noChangeAspect="1"/>
          </p:cNvPicPr>
          <p:nvPr/>
        </p:nvPicPr>
        <p:blipFill>
          <a:blip r:embed="rId5"/>
          <a:srcRect l="6057" t="1964" r="7798" b="4309"/>
          <a:stretch>
            <a:fillRect/>
          </a:stretch>
        </p:blipFill>
        <p:spPr>
          <a:xfrm>
            <a:off x="4621800" y="1394902"/>
            <a:ext cx="3214369" cy="2502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60015e627285ba5d79343041b9c1e5e"/>
          <p:cNvPicPr>
            <a:picLocks noChangeAspect="1"/>
          </p:cNvPicPr>
          <p:nvPr/>
        </p:nvPicPr>
        <p:blipFill>
          <a:blip r:embed="rId6"/>
          <a:srcRect l="5754" t="2929" r="1777" b="10135"/>
          <a:stretch>
            <a:fillRect/>
          </a:stretch>
        </p:blipFill>
        <p:spPr>
          <a:xfrm>
            <a:off x="4621801" y="4172239"/>
            <a:ext cx="3214370" cy="2382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8626755" y="2164050"/>
            <a:ext cx="2597203" cy="964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印证了去年对于学生心理问题的发现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710645" y="4650547"/>
            <a:ext cx="2513313" cy="142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问题的主要原因在于家校教育的分离和沟通的隔阂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0E8756-F4E6-329A-DA74-CD5C54C4E021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数据整理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访谈分析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087" y="1168322"/>
            <a:ext cx="4387825" cy="4792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95751" y="62611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我们的访谈记录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160" y="1271681"/>
            <a:ext cx="4713679" cy="5174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58CDB3-F89D-07CC-31B1-CD51778F45BB}"/>
              </a:ext>
            </a:extLst>
          </p:cNvPr>
          <p:cNvSpPr txBox="1"/>
          <p:nvPr/>
        </p:nvSpPr>
        <p:spPr>
          <a:xfrm>
            <a:off x="1344706" y="59320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我们的访谈记录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583EB4-3D3B-3AE0-964B-0003EE7E3F47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数据整理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访谈分析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368" y="1378842"/>
            <a:ext cx="3935119" cy="4319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446" y="1159642"/>
            <a:ext cx="4555103" cy="5161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6A6462-FA1A-177D-0F2B-544F84BEE90E}"/>
              </a:ext>
            </a:extLst>
          </p:cNvPr>
          <p:cNvSpPr txBox="1"/>
          <p:nvPr/>
        </p:nvSpPr>
        <p:spPr>
          <a:xfrm>
            <a:off x="1344706" y="59320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我们的访谈记录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AB84F4-A14C-1307-C13F-592DAEF30CF2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数据整理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访谈分析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368" y="1378842"/>
            <a:ext cx="3935119" cy="4319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698" y="1699222"/>
            <a:ext cx="3890088" cy="4408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6385" y="1159642"/>
            <a:ext cx="4999226" cy="5353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A5E6C9-B7B7-5F2A-56A1-BED530B733F3}"/>
              </a:ext>
            </a:extLst>
          </p:cNvPr>
          <p:cNvSpPr txBox="1"/>
          <p:nvPr/>
        </p:nvSpPr>
        <p:spPr>
          <a:xfrm>
            <a:off x="1344706" y="59320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我们的访谈记录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2FA052-8A34-B5F6-ED44-D521E6612BC6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数据整理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访谈分析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976"/>
            <a:ext cx="5941110" cy="4451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0" y="5965406"/>
            <a:ext cx="5909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检槽中学八年级学生 杨勋（左三）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b="1051"/>
          <a:stretch/>
        </p:blipFill>
        <p:spPr>
          <a:xfrm>
            <a:off x="5909278" y="1017976"/>
            <a:ext cx="6282722" cy="446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5909278" y="5958482"/>
            <a:ext cx="6282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FZQingKeBenYueSongS-R-GB" panose="02000000000000000000" pitchFamily="2" charset="-122"/>
                <a:ea typeface="FZQingKeBenYueSongS-R-GB" panose="02000000000000000000" pitchFamily="2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杨勋在运动会上（左三）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737B2768-1A16-7A5F-7C4D-13F1BD77D49D}"/>
              </a:ext>
            </a:extLst>
          </p:cNvPr>
          <p:cNvCxnSpPr/>
          <p:nvPr/>
        </p:nvCxnSpPr>
        <p:spPr>
          <a:xfrm>
            <a:off x="678872" y="5833430"/>
            <a:ext cx="4613564" cy="0"/>
          </a:xfrm>
          <a:prstGeom prst="line">
            <a:avLst/>
          </a:prstGeom>
          <a:ln w="19050">
            <a:solidFill>
              <a:srgbClr val="2EB0C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CDA5B98-7128-E333-931C-A04FFEBF591B}"/>
              </a:ext>
            </a:extLst>
          </p:cNvPr>
          <p:cNvCxnSpPr/>
          <p:nvPr/>
        </p:nvCxnSpPr>
        <p:spPr>
          <a:xfrm>
            <a:off x="6743857" y="5833430"/>
            <a:ext cx="4613564" cy="0"/>
          </a:xfrm>
          <a:prstGeom prst="line">
            <a:avLst/>
          </a:prstGeom>
          <a:ln w="19050">
            <a:solidFill>
              <a:srgbClr val="2EB0C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FA906C0-0FBC-3951-0D95-1E7A21BBC051}"/>
              </a:ext>
            </a:extLst>
          </p:cNvPr>
          <p:cNvSpPr txBox="1"/>
          <p:nvPr/>
        </p:nvSpPr>
        <p:spPr>
          <a:xfrm>
            <a:off x="0" y="70777"/>
            <a:ext cx="12192000" cy="73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—</a:t>
            </a:r>
            <a:r>
              <a:rPr lang="zh-CN" altLang="en-US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  </a:t>
            </a:r>
            <a:r>
              <a:rPr lang="en-US" altLang="zh-CN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BEGINNING</a:t>
            </a:r>
            <a:r>
              <a:rPr lang="zh-CN" altLang="en-US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OF</a:t>
            </a:r>
            <a:r>
              <a:rPr lang="zh-CN" altLang="en-US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A</a:t>
            </a:r>
            <a:r>
              <a:rPr lang="zh-CN" altLang="en-US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STORY</a:t>
            </a:r>
            <a:r>
              <a:rPr lang="zh-CN" altLang="en-US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  </a:t>
            </a:r>
            <a:r>
              <a:rPr lang="en-US" altLang="zh-CN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—</a:t>
            </a:r>
            <a:r>
              <a:rPr lang="zh-CN" altLang="en-US" sz="2400" b="1" dirty="0">
                <a:solidFill>
                  <a:srgbClr val="2EB0C1"/>
                </a:solidFill>
                <a:latin typeface="Avenir Next" panose="020B0503020202020204" pitchFamily="34" charset="0"/>
                <a:ea typeface="SimSun" panose="02010600030101010101" pitchFamily="2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1" y="1139588"/>
            <a:ext cx="3463418" cy="3782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41" y="1263575"/>
            <a:ext cx="3935119" cy="4319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08" y="1399545"/>
            <a:ext cx="3890088" cy="4408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446" y="1653640"/>
            <a:ext cx="4116843" cy="4408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箭头: 右 1"/>
          <p:cNvSpPr/>
          <p:nvPr/>
        </p:nvSpPr>
        <p:spPr>
          <a:xfrm>
            <a:off x="5632619" y="3215864"/>
            <a:ext cx="1229446" cy="4149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421465-B729-9D02-7132-64E0534AC6A1}"/>
              </a:ext>
            </a:extLst>
          </p:cNvPr>
          <p:cNvSpPr txBox="1"/>
          <p:nvPr/>
        </p:nvSpPr>
        <p:spPr>
          <a:xfrm>
            <a:off x="2170359" y="62309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我们的访谈记录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5491C9-C94F-A006-2BC8-7F8EC8516FFD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数据整理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访谈分析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325966-8462-F891-5EFA-91975F889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1" y="1147143"/>
            <a:ext cx="3199458" cy="2341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459289-4E47-2632-BA99-F73AA9FDFC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1" y="3488551"/>
            <a:ext cx="3199458" cy="2543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0" y="1735625"/>
            <a:ext cx="2797237" cy="3237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477" y="1735625"/>
            <a:ext cx="2414272" cy="3268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3226" y="1735624"/>
            <a:ext cx="2797236" cy="3290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8" y="1735626"/>
            <a:ext cx="2618093" cy="32685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5039754" y="5556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学生的评教回答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0B7E47-23DF-4BC6-68D4-8549921D91D7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更多的数据、材料支撑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……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50"/>
    </mc:Choice>
    <mc:Fallback>
      <p:transition advTm="75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02" y="1126438"/>
            <a:ext cx="1924687" cy="2227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54" y="1174634"/>
            <a:ext cx="1665157" cy="2254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301" y="3619322"/>
            <a:ext cx="1754438" cy="2064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02" y="3553972"/>
            <a:ext cx="1744239" cy="217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9B60A8A-C550-32AE-6EC8-DC8342799947}"/>
              </a:ext>
            </a:extLst>
          </p:cNvPr>
          <p:cNvGrpSpPr/>
          <p:nvPr/>
        </p:nvGrpSpPr>
        <p:grpSpPr>
          <a:xfrm>
            <a:off x="4512199" y="1340928"/>
            <a:ext cx="3910644" cy="4164809"/>
            <a:chOff x="5028375" y="1139365"/>
            <a:chExt cx="1892090" cy="184179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8375" y="1147752"/>
              <a:ext cx="972710" cy="18334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01085" y="1139365"/>
              <a:ext cx="919380" cy="18387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3067" y="1340928"/>
            <a:ext cx="3374448" cy="4178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6952528" y="5988101"/>
            <a:ext cx="253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评教与问卷的数据整理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02A4EE-A31A-5CEA-D31C-0E539822E1CD}"/>
              </a:ext>
            </a:extLst>
          </p:cNvPr>
          <p:cNvSpPr txBox="1"/>
          <p:nvPr/>
        </p:nvSpPr>
        <p:spPr>
          <a:xfrm>
            <a:off x="1659739" y="60207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学生的评教回答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1727C4-1315-DA8A-A7F0-1FCD241AE241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更多的数据、材料支撑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……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50">
        <p159:morph option="byObject"/>
      </p:transition>
    </mc:Choice>
    <mc:Fallback xmlns="">
      <p:transition spd="slow" advTm="7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2" y="1126438"/>
            <a:ext cx="1924687" cy="2227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54" y="1174634"/>
            <a:ext cx="1665157" cy="2254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301" y="3619322"/>
            <a:ext cx="1754438" cy="2064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02" y="3553972"/>
            <a:ext cx="1744239" cy="217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659739" y="60207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学生的评教回答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75" y="1147752"/>
            <a:ext cx="972710" cy="1833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1085" y="1139365"/>
            <a:ext cx="919380" cy="183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8495" y="3223768"/>
            <a:ext cx="2025229" cy="2507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4753308" y="6035958"/>
            <a:ext cx="253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评教与问卷的数据整理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742339" y="5997770"/>
            <a:ext cx="238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教学质量的反馈图表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3" y="1803150"/>
            <a:ext cx="5678126" cy="3293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31" y="1834279"/>
            <a:ext cx="5221767" cy="3293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2EA4C4-DFCE-902D-5811-13D3F33D1C90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更多的数据、材料支撑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……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50">
        <p159:morph option="byObject"/>
      </p:transition>
    </mc:Choice>
    <mc:Fallback xmlns="">
      <p:transition spd="slow" advTm="75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2" y="1126438"/>
            <a:ext cx="1924687" cy="2227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54" y="1174634"/>
            <a:ext cx="1665157" cy="22543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301" y="3619322"/>
            <a:ext cx="1754438" cy="2064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02" y="3553972"/>
            <a:ext cx="1744239" cy="217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659739" y="60207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学生的评教回答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375" y="1147752"/>
            <a:ext cx="972710" cy="1833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1085" y="1139365"/>
            <a:ext cx="919380" cy="183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8495" y="3223768"/>
            <a:ext cx="2025229" cy="2507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4753308" y="6035958"/>
            <a:ext cx="253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评教与问卷的数据整理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742339" y="5997770"/>
            <a:ext cx="238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教学质量的反馈图表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60" y="1126438"/>
            <a:ext cx="3625838" cy="2102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61" y="3469558"/>
            <a:ext cx="3625838" cy="2286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2EA4C4-DFCE-902D-5811-13D3F33D1C90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更多的数据、材料支撑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……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05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135A0E8-26C1-1AF4-B2EC-B6DC74C8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40067" cy="6858000"/>
          </a:xfrm>
          <a:prstGeom prst="rect">
            <a:avLst/>
          </a:prstGeom>
        </p:spPr>
      </p:pic>
      <p:sp>
        <p:nvSpPr>
          <p:cNvPr id="5" name="任意形状 4">
            <a:extLst>
              <a:ext uri="{FF2B5EF4-FFF2-40B4-BE49-F238E27FC236}">
                <a16:creationId xmlns:a16="http://schemas.microsoft.com/office/drawing/2014/main" id="{61B54E31-5DBB-0DAD-7595-B9B6F00FA33E}"/>
              </a:ext>
            </a:extLst>
          </p:cNvPr>
          <p:cNvSpPr/>
          <p:nvPr/>
        </p:nvSpPr>
        <p:spPr>
          <a:xfrm>
            <a:off x="2432326" y="0"/>
            <a:ext cx="9759674" cy="6874329"/>
          </a:xfrm>
          <a:custGeom>
            <a:avLst/>
            <a:gdLst/>
            <a:ahLst/>
            <a:cxnLst/>
            <a:rect l="l" t="t" r="r" b="b"/>
            <a:pathLst>
              <a:path w="9759674" h="6874329">
                <a:moveTo>
                  <a:pt x="2945242" y="3788346"/>
                </a:moveTo>
                <a:cubicBezTo>
                  <a:pt x="2942499" y="3788346"/>
                  <a:pt x="2941127" y="3789717"/>
                  <a:pt x="2941127" y="3792460"/>
                </a:cubicBezTo>
                <a:cubicBezTo>
                  <a:pt x="2941127" y="3795204"/>
                  <a:pt x="2941737" y="3796575"/>
                  <a:pt x="2942956" y="3796575"/>
                </a:cubicBezTo>
                <a:cubicBezTo>
                  <a:pt x="2944175" y="3796575"/>
                  <a:pt x="2945547" y="3795204"/>
                  <a:pt x="2947071" y="3792460"/>
                </a:cubicBezTo>
                <a:cubicBezTo>
                  <a:pt x="2948595" y="3789717"/>
                  <a:pt x="2947985" y="3788346"/>
                  <a:pt x="2945242" y="3788346"/>
                </a:cubicBezTo>
                <a:close/>
                <a:moveTo>
                  <a:pt x="4997613" y="3738054"/>
                </a:moveTo>
                <a:lnTo>
                  <a:pt x="4997613" y="3766400"/>
                </a:lnTo>
                <a:lnTo>
                  <a:pt x="4997613" y="3795661"/>
                </a:lnTo>
                <a:lnTo>
                  <a:pt x="4980239" y="3800233"/>
                </a:lnTo>
                <a:cubicBezTo>
                  <a:pt x="4969876" y="3803890"/>
                  <a:pt x="4948693" y="3805719"/>
                  <a:pt x="4916689" y="3805719"/>
                </a:cubicBezTo>
                <a:cubicBezTo>
                  <a:pt x="4884684" y="3805719"/>
                  <a:pt x="4862891" y="3804195"/>
                  <a:pt x="4851309" y="3801147"/>
                </a:cubicBezTo>
                <a:cubicBezTo>
                  <a:pt x="4841555" y="3798099"/>
                  <a:pt x="4833783" y="3793527"/>
                  <a:pt x="4827992" y="3787431"/>
                </a:cubicBezTo>
                <a:cubicBezTo>
                  <a:pt x="4822200" y="3781335"/>
                  <a:pt x="4817933" y="3778287"/>
                  <a:pt x="4815190" y="3778287"/>
                </a:cubicBezTo>
                <a:cubicBezTo>
                  <a:pt x="4812447" y="3778287"/>
                  <a:pt x="4806351" y="3774477"/>
                  <a:pt x="4796902" y="3766857"/>
                </a:cubicBezTo>
                <a:cubicBezTo>
                  <a:pt x="4787453" y="3759237"/>
                  <a:pt x="4781967" y="3756037"/>
                  <a:pt x="4780443" y="3757256"/>
                </a:cubicBezTo>
                <a:cubicBezTo>
                  <a:pt x="4778919" y="3758475"/>
                  <a:pt x="4775718" y="3757256"/>
                  <a:pt x="4770842" y="3753598"/>
                </a:cubicBezTo>
                <a:cubicBezTo>
                  <a:pt x="4765965" y="3750550"/>
                  <a:pt x="4762002" y="3749026"/>
                  <a:pt x="4758955" y="3749026"/>
                </a:cubicBezTo>
                <a:cubicBezTo>
                  <a:pt x="4755297" y="3748417"/>
                  <a:pt x="4755601" y="3750550"/>
                  <a:pt x="4759869" y="3755427"/>
                </a:cubicBezTo>
                <a:cubicBezTo>
                  <a:pt x="4764136" y="3759694"/>
                  <a:pt x="4769927" y="3766400"/>
                  <a:pt x="4777243" y="3775544"/>
                </a:cubicBezTo>
                <a:cubicBezTo>
                  <a:pt x="4816866" y="3824312"/>
                  <a:pt x="4842775" y="3850525"/>
                  <a:pt x="4854966" y="3854182"/>
                </a:cubicBezTo>
                <a:cubicBezTo>
                  <a:pt x="4859843" y="3856011"/>
                  <a:pt x="4862891" y="3857840"/>
                  <a:pt x="4864110" y="3859669"/>
                </a:cubicBezTo>
                <a:cubicBezTo>
                  <a:pt x="4865330" y="3861498"/>
                  <a:pt x="4874931" y="3865612"/>
                  <a:pt x="4892914" y="3872013"/>
                </a:cubicBezTo>
                <a:cubicBezTo>
                  <a:pt x="4910897" y="3878414"/>
                  <a:pt x="4926594" y="3883443"/>
                  <a:pt x="4940006" y="3887101"/>
                </a:cubicBezTo>
                <a:cubicBezTo>
                  <a:pt x="4985116" y="3899293"/>
                  <a:pt x="5021082" y="3904474"/>
                  <a:pt x="5047905" y="3902646"/>
                </a:cubicBezTo>
                <a:cubicBezTo>
                  <a:pt x="5061925" y="3901426"/>
                  <a:pt x="5075489" y="3898836"/>
                  <a:pt x="5088596" y="3894873"/>
                </a:cubicBezTo>
                <a:cubicBezTo>
                  <a:pt x="5101702" y="3890911"/>
                  <a:pt x="5108255" y="3887406"/>
                  <a:pt x="5108255" y="3884358"/>
                </a:cubicBezTo>
                <a:cubicBezTo>
                  <a:pt x="5108255" y="3882529"/>
                  <a:pt x="5110388" y="3881614"/>
                  <a:pt x="5114656" y="3881614"/>
                </a:cubicBezTo>
                <a:cubicBezTo>
                  <a:pt x="5118923" y="3881614"/>
                  <a:pt x="5125629" y="3878566"/>
                  <a:pt x="5134773" y="3872470"/>
                </a:cubicBezTo>
                <a:cubicBezTo>
                  <a:pt x="5140869" y="3868203"/>
                  <a:pt x="5144679" y="3864850"/>
                  <a:pt x="5146203" y="3862412"/>
                </a:cubicBezTo>
                <a:cubicBezTo>
                  <a:pt x="5147727" y="3859974"/>
                  <a:pt x="5147879" y="3856621"/>
                  <a:pt x="5146660" y="3852354"/>
                </a:cubicBezTo>
                <a:cubicBezTo>
                  <a:pt x="5143612" y="3839552"/>
                  <a:pt x="5136601" y="3828274"/>
                  <a:pt x="5125629" y="3818521"/>
                </a:cubicBezTo>
                <a:cubicBezTo>
                  <a:pt x="5114656" y="3808767"/>
                  <a:pt x="5103378" y="3803890"/>
                  <a:pt x="5091796" y="3803890"/>
                </a:cubicBezTo>
                <a:cubicBezTo>
                  <a:pt x="5074117" y="3803890"/>
                  <a:pt x="5057659" y="3792918"/>
                  <a:pt x="5042418" y="3770972"/>
                </a:cubicBezTo>
                <a:cubicBezTo>
                  <a:pt x="5038761" y="3766095"/>
                  <a:pt x="5035255" y="3763657"/>
                  <a:pt x="5031903" y="3763657"/>
                </a:cubicBezTo>
                <a:cubicBezTo>
                  <a:pt x="5028550" y="3763657"/>
                  <a:pt x="5026874" y="3762590"/>
                  <a:pt x="5026874" y="3760456"/>
                </a:cubicBezTo>
                <a:cubicBezTo>
                  <a:pt x="5026874" y="3758323"/>
                  <a:pt x="5021997" y="3754208"/>
                  <a:pt x="5012243" y="3748112"/>
                </a:cubicBezTo>
                <a:close/>
                <a:moveTo>
                  <a:pt x="3215905" y="3724795"/>
                </a:moveTo>
                <a:cubicBezTo>
                  <a:pt x="3218343" y="3724795"/>
                  <a:pt x="3220324" y="3725862"/>
                  <a:pt x="3221848" y="3727995"/>
                </a:cubicBezTo>
                <a:cubicBezTo>
                  <a:pt x="3223677" y="3731043"/>
                  <a:pt x="3228706" y="3732567"/>
                  <a:pt x="3236936" y="3732567"/>
                </a:cubicBezTo>
                <a:cubicBezTo>
                  <a:pt x="3245166" y="3732567"/>
                  <a:pt x="3250042" y="3733786"/>
                  <a:pt x="3251566" y="3736225"/>
                </a:cubicBezTo>
                <a:cubicBezTo>
                  <a:pt x="3253090" y="3738663"/>
                  <a:pt x="3262692" y="3744454"/>
                  <a:pt x="3280370" y="3753598"/>
                </a:cubicBezTo>
                <a:cubicBezTo>
                  <a:pt x="3308411" y="3767010"/>
                  <a:pt x="3326395" y="3784993"/>
                  <a:pt x="3334319" y="3807548"/>
                </a:cubicBezTo>
                <a:cubicBezTo>
                  <a:pt x="3337368" y="3816692"/>
                  <a:pt x="3337977" y="3828274"/>
                  <a:pt x="3336148" y="3842295"/>
                </a:cubicBezTo>
                <a:cubicBezTo>
                  <a:pt x="3334319" y="3856316"/>
                  <a:pt x="3331271" y="3865155"/>
                  <a:pt x="3327004" y="3868813"/>
                </a:cubicBezTo>
                <a:cubicBezTo>
                  <a:pt x="3321518" y="3873080"/>
                  <a:pt x="3314050" y="3873537"/>
                  <a:pt x="3304601" y="3870184"/>
                </a:cubicBezTo>
                <a:cubicBezTo>
                  <a:pt x="3295153" y="3866832"/>
                  <a:pt x="3285856" y="3859974"/>
                  <a:pt x="3276712" y="3849610"/>
                </a:cubicBezTo>
                <a:cubicBezTo>
                  <a:pt x="3264520" y="3837418"/>
                  <a:pt x="3257205" y="3831322"/>
                  <a:pt x="3254767" y="3831322"/>
                </a:cubicBezTo>
                <a:cubicBezTo>
                  <a:pt x="3251719" y="3831322"/>
                  <a:pt x="3248671" y="3826446"/>
                  <a:pt x="3245623" y="3816692"/>
                </a:cubicBezTo>
                <a:cubicBezTo>
                  <a:pt x="3242575" y="3806938"/>
                  <a:pt x="3241051" y="3796880"/>
                  <a:pt x="3241051" y="3786517"/>
                </a:cubicBezTo>
                <a:cubicBezTo>
                  <a:pt x="3241051" y="3774325"/>
                  <a:pt x="3239527" y="3765486"/>
                  <a:pt x="3236479" y="3759999"/>
                </a:cubicBezTo>
                <a:cubicBezTo>
                  <a:pt x="3233431" y="3754513"/>
                  <a:pt x="3226420" y="3748112"/>
                  <a:pt x="3215448" y="3740797"/>
                </a:cubicBezTo>
                <a:cubicBezTo>
                  <a:pt x="3213009" y="3738968"/>
                  <a:pt x="3211028" y="3737444"/>
                  <a:pt x="3209504" y="3736225"/>
                </a:cubicBezTo>
                <a:cubicBezTo>
                  <a:pt x="3207980" y="3735006"/>
                  <a:pt x="3206761" y="3733786"/>
                  <a:pt x="3205846" y="3732567"/>
                </a:cubicBezTo>
                <a:cubicBezTo>
                  <a:pt x="3204932" y="3731348"/>
                  <a:pt x="3204627" y="3730434"/>
                  <a:pt x="3204932" y="3729824"/>
                </a:cubicBezTo>
                <a:cubicBezTo>
                  <a:pt x="3205237" y="3729214"/>
                  <a:pt x="3205998" y="3728605"/>
                  <a:pt x="3207218" y="3727995"/>
                </a:cubicBezTo>
                <a:cubicBezTo>
                  <a:pt x="3210571" y="3725862"/>
                  <a:pt x="3213466" y="3724795"/>
                  <a:pt x="3215905" y="3724795"/>
                </a:cubicBezTo>
                <a:close/>
                <a:moveTo>
                  <a:pt x="4716892" y="3715194"/>
                </a:moveTo>
                <a:cubicBezTo>
                  <a:pt x="4714453" y="3715194"/>
                  <a:pt x="4706224" y="3724642"/>
                  <a:pt x="4692204" y="3743540"/>
                </a:cubicBezTo>
                <a:cubicBezTo>
                  <a:pt x="4681840" y="3757561"/>
                  <a:pt x="4675744" y="3766857"/>
                  <a:pt x="4673916" y="3771429"/>
                </a:cubicBezTo>
                <a:cubicBezTo>
                  <a:pt x="4672087" y="3776001"/>
                  <a:pt x="4671172" y="3784383"/>
                  <a:pt x="4671172" y="3796575"/>
                </a:cubicBezTo>
                <a:cubicBezTo>
                  <a:pt x="4671172" y="3808767"/>
                  <a:pt x="4672849" y="3820959"/>
                  <a:pt x="4676202" y="3833151"/>
                </a:cubicBezTo>
                <a:cubicBezTo>
                  <a:pt x="4679554" y="3845343"/>
                  <a:pt x="4683669" y="3853878"/>
                  <a:pt x="4688546" y="3858754"/>
                </a:cubicBezTo>
                <a:cubicBezTo>
                  <a:pt x="4690984" y="3861802"/>
                  <a:pt x="4695556" y="3864088"/>
                  <a:pt x="4702262" y="3865612"/>
                </a:cubicBezTo>
                <a:cubicBezTo>
                  <a:pt x="4708967" y="3867136"/>
                  <a:pt x="4714759" y="3864241"/>
                  <a:pt x="4719636" y="3856926"/>
                </a:cubicBezTo>
                <a:cubicBezTo>
                  <a:pt x="4729998" y="3841686"/>
                  <a:pt x="4729389" y="3826446"/>
                  <a:pt x="4717807" y="3811206"/>
                </a:cubicBezTo>
                <a:cubicBezTo>
                  <a:pt x="4713539" y="3805110"/>
                  <a:pt x="4711101" y="3799776"/>
                  <a:pt x="4710491" y="3795204"/>
                </a:cubicBezTo>
                <a:cubicBezTo>
                  <a:pt x="4709882" y="3790632"/>
                  <a:pt x="4709882" y="3780116"/>
                  <a:pt x="4710491" y="3763657"/>
                </a:cubicBezTo>
                <a:cubicBezTo>
                  <a:pt x="4711710" y="3740492"/>
                  <a:pt x="4713539" y="3727690"/>
                  <a:pt x="4715978" y="3725252"/>
                </a:cubicBezTo>
                <a:cubicBezTo>
                  <a:pt x="4717807" y="3724033"/>
                  <a:pt x="4719026" y="3722509"/>
                  <a:pt x="4719636" y="3720680"/>
                </a:cubicBezTo>
                <a:cubicBezTo>
                  <a:pt x="4720245" y="3718851"/>
                  <a:pt x="4720245" y="3717480"/>
                  <a:pt x="4719636" y="3716565"/>
                </a:cubicBezTo>
                <a:cubicBezTo>
                  <a:pt x="4719026" y="3715651"/>
                  <a:pt x="4718111" y="3715194"/>
                  <a:pt x="4716892" y="3715194"/>
                </a:cubicBezTo>
                <a:close/>
                <a:moveTo>
                  <a:pt x="4727865" y="3711536"/>
                </a:moveTo>
                <a:cubicBezTo>
                  <a:pt x="4725427" y="3711536"/>
                  <a:pt x="4724207" y="3712755"/>
                  <a:pt x="4724207" y="3715194"/>
                </a:cubicBezTo>
                <a:cubicBezTo>
                  <a:pt x="4724207" y="3717632"/>
                  <a:pt x="4724664" y="3718851"/>
                  <a:pt x="4725579" y="3718851"/>
                </a:cubicBezTo>
                <a:cubicBezTo>
                  <a:pt x="4726493" y="3718851"/>
                  <a:pt x="4727712" y="3717632"/>
                  <a:pt x="4729237" y="3715194"/>
                </a:cubicBezTo>
                <a:cubicBezTo>
                  <a:pt x="4730760" y="3712755"/>
                  <a:pt x="4730304" y="3711536"/>
                  <a:pt x="4727865" y="3711536"/>
                </a:cubicBezTo>
                <a:close/>
                <a:moveTo>
                  <a:pt x="6578953" y="3670845"/>
                </a:moveTo>
                <a:cubicBezTo>
                  <a:pt x="6573848" y="3670540"/>
                  <a:pt x="6570380" y="3671912"/>
                  <a:pt x="6568552" y="3674960"/>
                </a:cubicBezTo>
                <a:cubicBezTo>
                  <a:pt x="6566112" y="3678618"/>
                  <a:pt x="6564589" y="3684409"/>
                  <a:pt x="6563980" y="3692334"/>
                </a:cubicBezTo>
                <a:cubicBezTo>
                  <a:pt x="6563370" y="3700258"/>
                  <a:pt x="6563980" y="3704830"/>
                  <a:pt x="6565808" y="3706050"/>
                </a:cubicBezTo>
                <a:cubicBezTo>
                  <a:pt x="6568856" y="3707878"/>
                  <a:pt x="6569618" y="3710774"/>
                  <a:pt x="6568094" y="3714736"/>
                </a:cubicBezTo>
                <a:cubicBezTo>
                  <a:pt x="6566570" y="3718699"/>
                  <a:pt x="6568856" y="3723423"/>
                  <a:pt x="6574952" y="3728910"/>
                </a:cubicBezTo>
                <a:cubicBezTo>
                  <a:pt x="6581048" y="3734396"/>
                  <a:pt x="6584096" y="3739273"/>
                  <a:pt x="6584096" y="3743540"/>
                </a:cubicBezTo>
                <a:cubicBezTo>
                  <a:pt x="6584096" y="3747807"/>
                  <a:pt x="6587754" y="3753446"/>
                  <a:pt x="6595069" y="3760456"/>
                </a:cubicBezTo>
                <a:cubicBezTo>
                  <a:pt x="6602384" y="3767467"/>
                  <a:pt x="6609090" y="3771582"/>
                  <a:pt x="6615186" y="3772801"/>
                </a:cubicBezTo>
                <a:cubicBezTo>
                  <a:pt x="6621282" y="3774020"/>
                  <a:pt x="6625701" y="3774782"/>
                  <a:pt x="6628445" y="3775087"/>
                </a:cubicBezTo>
                <a:cubicBezTo>
                  <a:pt x="6631188" y="3775392"/>
                  <a:pt x="6636216" y="3770362"/>
                  <a:pt x="6643532" y="3759999"/>
                </a:cubicBezTo>
                <a:cubicBezTo>
                  <a:pt x="6649628" y="3750855"/>
                  <a:pt x="6652219" y="3742168"/>
                  <a:pt x="6651304" y="3733939"/>
                </a:cubicBezTo>
                <a:cubicBezTo>
                  <a:pt x="6650390" y="3725709"/>
                  <a:pt x="6645666" y="3715803"/>
                  <a:pt x="6637132" y="3704221"/>
                </a:cubicBezTo>
                <a:cubicBezTo>
                  <a:pt x="6628596" y="3693248"/>
                  <a:pt x="6615948" y="3684104"/>
                  <a:pt x="6599184" y="3676789"/>
                </a:cubicBezTo>
                <a:cubicBezTo>
                  <a:pt x="6590802" y="3673131"/>
                  <a:pt x="6584058" y="3671150"/>
                  <a:pt x="6578953" y="3670845"/>
                </a:cubicBezTo>
                <a:close/>
                <a:moveTo>
                  <a:pt x="5035789" y="3669931"/>
                </a:moveTo>
                <a:cubicBezTo>
                  <a:pt x="5030760" y="3670540"/>
                  <a:pt x="5022911" y="3672522"/>
                  <a:pt x="5012243" y="3675874"/>
                </a:cubicBezTo>
                <a:cubicBezTo>
                  <a:pt x="4996394" y="3680751"/>
                  <a:pt x="4986030" y="3684561"/>
                  <a:pt x="4981154" y="3687304"/>
                </a:cubicBezTo>
                <a:cubicBezTo>
                  <a:pt x="4976277" y="3690048"/>
                  <a:pt x="4957684" y="3691419"/>
                  <a:pt x="4925375" y="3691419"/>
                </a:cubicBezTo>
                <a:cubicBezTo>
                  <a:pt x="4893066" y="3691419"/>
                  <a:pt x="4875388" y="3692334"/>
                  <a:pt x="4872340" y="3694162"/>
                </a:cubicBezTo>
                <a:cubicBezTo>
                  <a:pt x="4867463" y="3697820"/>
                  <a:pt x="4866549" y="3702849"/>
                  <a:pt x="4869597" y="3709250"/>
                </a:cubicBezTo>
                <a:cubicBezTo>
                  <a:pt x="4872645" y="3715651"/>
                  <a:pt x="4877521" y="3718851"/>
                  <a:pt x="4884227" y="3718851"/>
                </a:cubicBezTo>
                <a:cubicBezTo>
                  <a:pt x="4888494" y="3718851"/>
                  <a:pt x="4891237" y="3720680"/>
                  <a:pt x="4892457" y="3724338"/>
                </a:cubicBezTo>
                <a:cubicBezTo>
                  <a:pt x="4893676" y="3727995"/>
                  <a:pt x="4895962" y="3729824"/>
                  <a:pt x="4899315" y="3729824"/>
                </a:cubicBezTo>
                <a:cubicBezTo>
                  <a:pt x="4902667" y="3729824"/>
                  <a:pt x="4908306" y="3731805"/>
                  <a:pt x="4916231" y="3735768"/>
                </a:cubicBezTo>
                <a:cubicBezTo>
                  <a:pt x="4924156" y="3739730"/>
                  <a:pt x="4934367" y="3740949"/>
                  <a:pt x="4946864" y="3739425"/>
                </a:cubicBezTo>
                <a:cubicBezTo>
                  <a:pt x="4959360" y="3737901"/>
                  <a:pt x="4966371" y="3736225"/>
                  <a:pt x="4967895" y="3734396"/>
                </a:cubicBezTo>
                <a:cubicBezTo>
                  <a:pt x="4969419" y="3732567"/>
                  <a:pt x="4977496" y="3726166"/>
                  <a:pt x="4992127" y="3715194"/>
                </a:cubicBezTo>
                <a:cubicBezTo>
                  <a:pt x="5006757" y="3704221"/>
                  <a:pt x="5015748" y="3696448"/>
                  <a:pt x="5019101" y="3691876"/>
                </a:cubicBezTo>
                <a:cubicBezTo>
                  <a:pt x="5022454" y="3687304"/>
                  <a:pt x="5027788" y="3682885"/>
                  <a:pt x="5035104" y="3678618"/>
                </a:cubicBezTo>
                <a:cubicBezTo>
                  <a:pt x="5039370" y="3676179"/>
                  <a:pt x="5041808" y="3674046"/>
                  <a:pt x="5042418" y="3672217"/>
                </a:cubicBezTo>
                <a:cubicBezTo>
                  <a:pt x="5043027" y="3670083"/>
                  <a:pt x="5040818" y="3669321"/>
                  <a:pt x="5035789" y="3669931"/>
                </a:cubicBezTo>
                <a:close/>
                <a:moveTo>
                  <a:pt x="3639729" y="3666730"/>
                </a:moveTo>
                <a:cubicBezTo>
                  <a:pt x="3645216" y="3664902"/>
                  <a:pt x="3647959" y="3664902"/>
                  <a:pt x="3647959" y="3666730"/>
                </a:cubicBezTo>
                <a:cubicBezTo>
                  <a:pt x="3647959" y="3666730"/>
                  <a:pt x="3647654" y="3667340"/>
                  <a:pt x="3647044" y="3668559"/>
                </a:cubicBezTo>
                <a:cubicBezTo>
                  <a:pt x="3645216" y="3671607"/>
                  <a:pt x="3642472" y="3673131"/>
                  <a:pt x="3638815" y="3673131"/>
                </a:cubicBezTo>
                <a:cubicBezTo>
                  <a:pt x="3636376" y="3673131"/>
                  <a:pt x="3632261" y="3676332"/>
                  <a:pt x="3626470" y="3682732"/>
                </a:cubicBezTo>
                <a:cubicBezTo>
                  <a:pt x="3620679" y="3689133"/>
                  <a:pt x="3617783" y="3693858"/>
                  <a:pt x="3617784" y="3696906"/>
                </a:cubicBezTo>
                <a:cubicBezTo>
                  <a:pt x="3617783" y="3699954"/>
                  <a:pt x="3622051" y="3702544"/>
                  <a:pt x="3630585" y="3704678"/>
                </a:cubicBezTo>
                <a:cubicBezTo>
                  <a:pt x="3639119" y="3706812"/>
                  <a:pt x="3648873" y="3707269"/>
                  <a:pt x="3659846" y="3706050"/>
                </a:cubicBezTo>
                <a:lnTo>
                  <a:pt x="3706833" y="3701664"/>
                </a:lnTo>
                <a:lnTo>
                  <a:pt x="3693902" y="3753037"/>
                </a:lnTo>
                <a:lnTo>
                  <a:pt x="3645216" y="3752684"/>
                </a:lnTo>
                <a:cubicBezTo>
                  <a:pt x="3635462" y="3752074"/>
                  <a:pt x="3624032" y="3745521"/>
                  <a:pt x="3610926" y="3733024"/>
                </a:cubicBezTo>
                <a:cubicBezTo>
                  <a:pt x="3597819" y="3720528"/>
                  <a:pt x="3591266" y="3709707"/>
                  <a:pt x="3591266" y="3700563"/>
                </a:cubicBezTo>
                <a:cubicBezTo>
                  <a:pt x="3591266" y="3693248"/>
                  <a:pt x="3594466" y="3686238"/>
                  <a:pt x="3600867" y="3679532"/>
                </a:cubicBezTo>
                <a:cubicBezTo>
                  <a:pt x="3607268" y="3672826"/>
                  <a:pt x="3613821" y="3669474"/>
                  <a:pt x="3620527" y="3669474"/>
                </a:cubicBezTo>
                <a:cubicBezTo>
                  <a:pt x="3626013" y="3670083"/>
                  <a:pt x="3632414" y="3669169"/>
                  <a:pt x="3639729" y="3666730"/>
                </a:cubicBezTo>
                <a:close/>
                <a:moveTo>
                  <a:pt x="3665332" y="3655758"/>
                </a:moveTo>
                <a:cubicBezTo>
                  <a:pt x="3668990" y="3655758"/>
                  <a:pt x="3670819" y="3656062"/>
                  <a:pt x="3670819" y="3656672"/>
                </a:cubicBezTo>
                <a:cubicBezTo>
                  <a:pt x="3670819" y="3657282"/>
                  <a:pt x="3669294" y="3658501"/>
                  <a:pt x="3666247" y="3660330"/>
                </a:cubicBezTo>
                <a:cubicBezTo>
                  <a:pt x="3657712" y="3665816"/>
                  <a:pt x="3653750" y="3666426"/>
                  <a:pt x="3654359" y="3662158"/>
                </a:cubicBezTo>
                <a:cubicBezTo>
                  <a:pt x="3654359" y="3661549"/>
                  <a:pt x="3654664" y="3660939"/>
                  <a:pt x="3655274" y="3660330"/>
                </a:cubicBezTo>
                <a:cubicBezTo>
                  <a:pt x="3657103" y="3657282"/>
                  <a:pt x="3660455" y="3655758"/>
                  <a:pt x="3665332" y="3655758"/>
                </a:cubicBezTo>
                <a:close/>
                <a:moveTo>
                  <a:pt x="5578714" y="3638841"/>
                </a:moveTo>
                <a:cubicBezTo>
                  <a:pt x="5577799" y="3638536"/>
                  <a:pt x="5573380" y="3642042"/>
                  <a:pt x="5565455" y="3649357"/>
                </a:cubicBezTo>
                <a:cubicBezTo>
                  <a:pt x="5556921" y="3656672"/>
                  <a:pt x="5554025" y="3660330"/>
                  <a:pt x="5556768" y="3660330"/>
                </a:cubicBezTo>
                <a:cubicBezTo>
                  <a:pt x="5559512" y="3660330"/>
                  <a:pt x="5564236" y="3656672"/>
                  <a:pt x="5570942" y="3649357"/>
                </a:cubicBezTo>
                <a:cubicBezTo>
                  <a:pt x="5577037" y="3642651"/>
                  <a:pt x="5579628" y="3639146"/>
                  <a:pt x="5578714" y="3638841"/>
                </a:cubicBezTo>
                <a:close/>
                <a:moveTo>
                  <a:pt x="5597459" y="3621010"/>
                </a:moveTo>
                <a:cubicBezTo>
                  <a:pt x="5594411" y="3621010"/>
                  <a:pt x="5592887" y="3622382"/>
                  <a:pt x="5592888" y="3625125"/>
                </a:cubicBezTo>
                <a:cubicBezTo>
                  <a:pt x="5592887" y="3627868"/>
                  <a:pt x="5593496" y="3629240"/>
                  <a:pt x="5594716" y="3629240"/>
                </a:cubicBezTo>
                <a:cubicBezTo>
                  <a:pt x="5595935" y="3629240"/>
                  <a:pt x="5597459" y="3627868"/>
                  <a:pt x="5599288" y="3625125"/>
                </a:cubicBezTo>
                <a:cubicBezTo>
                  <a:pt x="5601117" y="3622382"/>
                  <a:pt x="5600507" y="3621010"/>
                  <a:pt x="5597459" y="3621010"/>
                </a:cubicBezTo>
                <a:close/>
                <a:moveTo>
                  <a:pt x="5181864" y="3615981"/>
                </a:moveTo>
                <a:cubicBezTo>
                  <a:pt x="5179121" y="3615676"/>
                  <a:pt x="5175311" y="3616743"/>
                  <a:pt x="5170434" y="3619182"/>
                </a:cubicBezTo>
                <a:cubicBezTo>
                  <a:pt x="5164948" y="3622230"/>
                  <a:pt x="5152756" y="3624668"/>
                  <a:pt x="5133859" y="3626497"/>
                </a:cubicBezTo>
                <a:cubicBezTo>
                  <a:pt x="5132639" y="3626497"/>
                  <a:pt x="5131725" y="3627411"/>
                  <a:pt x="5131115" y="3629240"/>
                </a:cubicBezTo>
                <a:cubicBezTo>
                  <a:pt x="5130505" y="3631069"/>
                  <a:pt x="5130353" y="3632898"/>
                  <a:pt x="5130658" y="3634726"/>
                </a:cubicBezTo>
                <a:cubicBezTo>
                  <a:pt x="5130963" y="3636555"/>
                  <a:pt x="5131573" y="3637470"/>
                  <a:pt x="5132487" y="3637470"/>
                </a:cubicBezTo>
                <a:cubicBezTo>
                  <a:pt x="5133401" y="3637470"/>
                  <a:pt x="5136906" y="3636403"/>
                  <a:pt x="5143002" y="3634269"/>
                </a:cubicBezTo>
                <a:cubicBezTo>
                  <a:pt x="5149098" y="3632136"/>
                  <a:pt x="5157937" y="3633202"/>
                  <a:pt x="5169520" y="3637470"/>
                </a:cubicBezTo>
                <a:cubicBezTo>
                  <a:pt x="5187198" y="3644175"/>
                  <a:pt x="5192989" y="3653929"/>
                  <a:pt x="5186894" y="3666730"/>
                </a:cubicBezTo>
                <a:cubicBezTo>
                  <a:pt x="5185065" y="3669778"/>
                  <a:pt x="5185065" y="3672826"/>
                  <a:pt x="5186894" y="3675874"/>
                </a:cubicBezTo>
                <a:cubicBezTo>
                  <a:pt x="5188723" y="3678922"/>
                  <a:pt x="5193294" y="3684409"/>
                  <a:pt x="5200610" y="3692334"/>
                </a:cubicBezTo>
                <a:cubicBezTo>
                  <a:pt x="5212801" y="3705135"/>
                  <a:pt x="5219964" y="3711536"/>
                  <a:pt x="5222098" y="3711536"/>
                </a:cubicBezTo>
                <a:cubicBezTo>
                  <a:pt x="5224232" y="3711536"/>
                  <a:pt x="5229260" y="3715803"/>
                  <a:pt x="5237185" y="3724338"/>
                </a:cubicBezTo>
                <a:cubicBezTo>
                  <a:pt x="5250597" y="3738358"/>
                  <a:pt x="5264617" y="3742016"/>
                  <a:pt x="5279248" y="3735310"/>
                </a:cubicBezTo>
                <a:cubicBezTo>
                  <a:pt x="5285344" y="3732262"/>
                  <a:pt x="5288697" y="3728300"/>
                  <a:pt x="5289307" y="3723423"/>
                </a:cubicBezTo>
                <a:cubicBezTo>
                  <a:pt x="5289916" y="3718546"/>
                  <a:pt x="5288392" y="3710012"/>
                  <a:pt x="5284734" y="3697820"/>
                </a:cubicBezTo>
                <a:cubicBezTo>
                  <a:pt x="5278638" y="3677703"/>
                  <a:pt x="5263703" y="3660634"/>
                  <a:pt x="5239929" y="3646614"/>
                </a:cubicBezTo>
                <a:cubicBezTo>
                  <a:pt x="5227737" y="3639908"/>
                  <a:pt x="5221183" y="3635488"/>
                  <a:pt x="5220269" y="3633355"/>
                </a:cubicBezTo>
                <a:cubicBezTo>
                  <a:pt x="5219355" y="3631221"/>
                  <a:pt x="5216764" y="3630154"/>
                  <a:pt x="5212497" y="3630154"/>
                </a:cubicBezTo>
                <a:cubicBezTo>
                  <a:pt x="5208230" y="3630154"/>
                  <a:pt x="5202439" y="3627716"/>
                  <a:pt x="5195123" y="3622839"/>
                </a:cubicBezTo>
                <a:cubicBezTo>
                  <a:pt x="5189027" y="3618572"/>
                  <a:pt x="5184608" y="3616286"/>
                  <a:pt x="5181864" y="3615981"/>
                </a:cubicBezTo>
                <a:close/>
                <a:moveTo>
                  <a:pt x="1249088" y="3611181"/>
                </a:moveTo>
                <a:cubicBezTo>
                  <a:pt x="1247373" y="3610723"/>
                  <a:pt x="1244458" y="3613695"/>
                  <a:pt x="1240344" y="3620096"/>
                </a:cubicBezTo>
                <a:cubicBezTo>
                  <a:pt x="1237296" y="3624363"/>
                  <a:pt x="1235771" y="3628021"/>
                  <a:pt x="1235771" y="3631069"/>
                </a:cubicBezTo>
                <a:cubicBezTo>
                  <a:pt x="1235771" y="3634726"/>
                  <a:pt x="1232114" y="3641127"/>
                  <a:pt x="1224799" y="3650271"/>
                </a:cubicBezTo>
                <a:cubicBezTo>
                  <a:pt x="1211997" y="3666730"/>
                  <a:pt x="1205597" y="3677703"/>
                  <a:pt x="1205597" y="3683190"/>
                </a:cubicBezTo>
                <a:cubicBezTo>
                  <a:pt x="1205597" y="3684409"/>
                  <a:pt x="1206663" y="3685018"/>
                  <a:pt x="1208797" y="3685018"/>
                </a:cubicBezTo>
                <a:cubicBezTo>
                  <a:pt x="1210930" y="3685018"/>
                  <a:pt x="1213826" y="3684561"/>
                  <a:pt x="1217484" y="3683647"/>
                </a:cubicBezTo>
                <a:cubicBezTo>
                  <a:pt x="1221141" y="3682732"/>
                  <a:pt x="1224799" y="3681361"/>
                  <a:pt x="1228456" y="3679532"/>
                </a:cubicBezTo>
                <a:cubicBezTo>
                  <a:pt x="1233333" y="3677094"/>
                  <a:pt x="1236686" y="3673893"/>
                  <a:pt x="1238515" y="3669931"/>
                </a:cubicBezTo>
                <a:cubicBezTo>
                  <a:pt x="1240344" y="3665968"/>
                  <a:pt x="1242782" y="3657891"/>
                  <a:pt x="1245830" y="3645699"/>
                </a:cubicBezTo>
                <a:cubicBezTo>
                  <a:pt x="1250097" y="3626802"/>
                  <a:pt x="1251621" y="3615829"/>
                  <a:pt x="1250402" y="3612781"/>
                </a:cubicBezTo>
                <a:cubicBezTo>
                  <a:pt x="1250097" y="3611866"/>
                  <a:pt x="1249659" y="3611333"/>
                  <a:pt x="1249088" y="3611181"/>
                </a:cubicBezTo>
                <a:close/>
                <a:moveTo>
                  <a:pt x="3066400" y="3568432"/>
                </a:moveTo>
                <a:cubicBezTo>
                  <a:pt x="3063962" y="3568737"/>
                  <a:pt x="3062438" y="3571633"/>
                  <a:pt x="3061828" y="3577119"/>
                </a:cubicBezTo>
                <a:cubicBezTo>
                  <a:pt x="3061218" y="3582606"/>
                  <a:pt x="3060914" y="3592664"/>
                  <a:pt x="3060914" y="3607294"/>
                </a:cubicBezTo>
                <a:cubicBezTo>
                  <a:pt x="3061523" y="3629240"/>
                  <a:pt x="3060914" y="3643261"/>
                  <a:pt x="3059085" y="3649357"/>
                </a:cubicBezTo>
                <a:cubicBezTo>
                  <a:pt x="3057257" y="3653624"/>
                  <a:pt x="3057561" y="3656062"/>
                  <a:pt x="3060000" y="3656672"/>
                </a:cubicBezTo>
                <a:cubicBezTo>
                  <a:pt x="3061828" y="3656672"/>
                  <a:pt x="3071582" y="3653319"/>
                  <a:pt x="3089260" y="3646614"/>
                </a:cubicBezTo>
                <a:cubicBezTo>
                  <a:pt x="3111206" y="3638689"/>
                  <a:pt x="3126141" y="3633812"/>
                  <a:pt x="3134066" y="3631983"/>
                </a:cubicBezTo>
                <a:cubicBezTo>
                  <a:pt x="3141381" y="3630154"/>
                  <a:pt x="3145343" y="3628478"/>
                  <a:pt x="3145953" y="3626954"/>
                </a:cubicBezTo>
                <a:cubicBezTo>
                  <a:pt x="3146563" y="3625430"/>
                  <a:pt x="3144734" y="3622534"/>
                  <a:pt x="3140467" y="3618267"/>
                </a:cubicBezTo>
                <a:cubicBezTo>
                  <a:pt x="3136200" y="3614000"/>
                  <a:pt x="3134066" y="3612628"/>
                  <a:pt x="3134066" y="3614152"/>
                </a:cubicBezTo>
                <a:cubicBezTo>
                  <a:pt x="3134066" y="3615676"/>
                  <a:pt x="3127513" y="3611409"/>
                  <a:pt x="3114406" y="3601351"/>
                </a:cubicBezTo>
                <a:cubicBezTo>
                  <a:pt x="3101300" y="3591292"/>
                  <a:pt x="3093375" y="3586263"/>
                  <a:pt x="3090632" y="3586263"/>
                </a:cubicBezTo>
                <a:cubicBezTo>
                  <a:pt x="3087889" y="3586263"/>
                  <a:pt x="3083165" y="3582606"/>
                  <a:pt x="3076459" y="3575290"/>
                </a:cubicBezTo>
                <a:cubicBezTo>
                  <a:pt x="3072192" y="3570414"/>
                  <a:pt x="3068839" y="3568128"/>
                  <a:pt x="3066400" y="3568432"/>
                </a:cubicBezTo>
                <a:close/>
                <a:moveTo>
                  <a:pt x="1422309" y="3559746"/>
                </a:moveTo>
                <a:cubicBezTo>
                  <a:pt x="1419261" y="3560965"/>
                  <a:pt x="1410727" y="3562641"/>
                  <a:pt x="1396706" y="3564775"/>
                </a:cubicBezTo>
                <a:cubicBezTo>
                  <a:pt x="1382685" y="3566908"/>
                  <a:pt x="1372627" y="3567975"/>
                  <a:pt x="1366531" y="3567975"/>
                </a:cubicBezTo>
                <a:cubicBezTo>
                  <a:pt x="1356168" y="3567975"/>
                  <a:pt x="1349005" y="3569804"/>
                  <a:pt x="1345043" y="3573462"/>
                </a:cubicBezTo>
                <a:cubicBezTo>
                  <a:pt x="1341080" y="3577119"/>
                  <a:pt x="1340318" y="3582910"/>
                  <a:pt x="1342757" y="3590835"/>
                </a:cubicBezTo>
                <a:cubicBezTo>
                  <a:pt x="1344585" y="3596931"/>
                  <a:pt x="1348548" y="3603332"/>
                  <a:pt x="1354643" y="3610038"/>
                </a:cubicBezTo>
                <a:cubicBezTo>
                  <a:pt x="1360739" y="3616743"/>
                  <a:pt x="1365616" y="3620096"/>
                  <a:pt x="1369274" y="3620096"/>
                </a:cubicBezTo>
                <a:cubicBezTo>
                  <a:pt x="1371712" y="3620096"/>
                  <a:pt x="1381162" y="3611562"/>
                  <a:pt x="1397620" y="3594493"/>
                </a:cubicBezTo>
                <a:cubicBezTo>
                  <a:pt x="1414080" y="3577424"/>
                  <a:pt x="1422309" y="3567670"/>
                  <a:pt x="1422309" y="3565232"/>
                </a:cubicBezTo>
                <a:cubicBezTo>
                  <a:pt x="1422309" y="3565232"/>
                  <a:pt x="1422309" y="3563403"/>
                  <a:pt x="1422309" y="3559746"/>
                </a:cubicBezTo>
                <a:close/>
                <a:moveTo>
                  <a:pt x="3145096" y="3548487"/>
                </a:moveTo>
                <a:cubicBezTo>
                  <a:pt x="3141553" y="3547458"/>
                  <a:pt x="3132694" y="3549687"/>
                  <a:pt x="3118521" y="3555174"/>
                </a:cubicBezTo>
                <a:cubicBezTo>
                  <a:pt x="3106939" y="3559441"/>
                  <a:pt x="3100843" y="3561422"/>
                  <a:pt x="3100233" y="3561117"/>
                </a:cubicBezTo>
                <a:cubicBezTo>
                  <a:pt x="3099623" y="3560812"/>
                  <a:pt x="3095966" y="3560660"/>
                  <a:pt x="3089260" y="3560660"/>
                </a:cubicBezTo>
                <a:cubicBezTo>
                  <a:pt x="3080116" y="3561270"/>
                  <a:pt x="3080116" y="3563403"/>
                  <a:pt x="3089260" y="3567061"/>
                </a:cubicBezTo>
                <a:cubicBezTo>
                  <a:pt x="3099014" y="3571328"/>
                  <a:pt x="3109072" y="3573462"/>
                  <a:pt x="3119435" y="3573462"/>
                </a:cubicBezTo>
                <a:cubicBezTo>
                  <a:pt x="3127360" y="3573462"/>
                  <a:pt x="3132694" y="3572852"/>
                  <a:pt x="3135438" y="3571633"/>
                </a:cubicBezTo>
                <a:cubicBezTo>
                  <a:pt x="3138181" y="3570414"/>
                  <a:pt x="3140467" y="3567366"/>
                  <a:pt x="3142296" y="3562489"/>
                </a:cubicBezTo>
                <a:cubicBezTo>
                  <a:pt x="3145343" y="3555174"/>
                  <a:pt x="3146868" y="3551211"/>
                  <a:pt x="3146868" y="3550602"/>
                </a:cubicBezTo>
                <a:cubicBezTo>
                  <a:pt x="3146868" y="3549535"/>
                  <a:pt x="3146277" y="3548830"/>
                  <a:pt x="3145096" y="3548487"/>
                </a:cubicBezTo>
                <a:close/>
                <a:moveTo>
                  <a:pt x="4934519" y="3524084"/>
                </a:moveTo>
                <a:cubicBezTo>
                  <a:pt x="4936958" y="3523779"/>
                  <a:pt x="4938177" y="3524694"/>
                  <a:pt x="4938177" y="3526827"/>
                </a:cubicBezTo>
                <a:cubicBezTo>
                  <a:pt x="4938177" y="3529266"/>
                  <a:pt x="4933148" y="3535362"/>
                  <a:pt x="4923089" y="3545115"/>
                </a:cubicBezTo>
                <a:cubicBezTo>
                  <a:pt x="4913031" y="3554869"/>
                  <a:pt x="4905563" y="3558526"/>
                  <a:pt x="4900687" y="3556088"/>
                </a:cubicBezTo>
                <a:cubicBezTo>
                  <a:pt x="4897029" y="3554259"/>
                  <a:pt x="4895048" y="3552583"/>
                  <a:pt x="4894743" y="3551059"/>
                </a:cubicBezTo>
                <a:cubicBezTo>
                  <a:pt x="4894438" y="3549535"/>
                  <a:pt x="4895505" y="3546334"/>
                  <a:pt x="4897943" y="3541458"/>
                </a:cubicBezTo>
                <a:cubicBezTo>
                  <a:pt x="4900382" y="3536581"/>
                  <a:pt x="4903734" y="3534142"/>
                  <a:pt x="4908001" y="3534142"/>
                </a:cubicBezTo>
                <a:cubicBezTo>
                  <a:pt x="4912269" y="3534142"/>
                  <a:pt x="4917450" y="3532314"/>
                  <a:pt x="4923546" y="3528656"/>
                </a:cubicBezTo>
                <a:cubicBezTo>
                  <a:pt x="4928423" y="3525913"/>
                  <a:pt x="4932081" y="3524389"/>
                  <a:pt x="4934519" y="3524084"/>
                </a:cubicBezTo>
                <a:close/>
                <a:moveTo>
                  <a:pt x="5691643" y="3520426"/>
                </a:moveTo>
                <a:cubicBezTo>
                  <a:pt x="5690423" y="3520426"/>
                  <a:pt x="5687680" y="3522865"/>
                  <a:pt x="5683413" y="3527742"/>
                </a:cubicBezTo>
                <a:cubicBezTo>
                  <a:pt x="5680974" y="3531399"/>
                  <a:pt x="5679907" y="3533228"/>
                  <a:pt x="5680212" y="3533228"/>
                </a:cubicBezTo>
                <a:cubicBezTo>
                  <a:pt x="5680517" y="3533228"/>
                  <a:pt x="5682498" y="3532009"/>
                  <a:pt x="5686156" y="3529570"/>
                </a:cubicBezTo>
                <a:cubicBezTo>
                  <a:pt x="5694081" y="3523474"/>
                  <a:pt x="5695910" y="3520426"/>
                  <a:pt x="5691643" y="3520426"/>
                </a:cubicBezTo>
                <a:close/>
                <a:moveTo>
                  <a:pt x="2019412" y="3460076"/>
                </a:moveTo>
                <a:cubicBezTo>
                  <a:pt x="2016974" y="3460076"/>
                  <a:pt x="2014535" y="3463429"/>
                  <a:pt x="2012097" y="3470134"/>
                </a:cubicBezTo>
                <a:cubicBezTo>
                  <a:pt x="2007830" y="3479278"/>
                  <a:pt x="2006001" y="3485070"/>
                  <a:pt x="2006611" y="3487508"/>
                </a:cubicBezTo>
                <a:cubicBezTo>
                  <a:pt x="2007220" y="3489946"/>
                  <a:pt x="2003867" y="3498633"/>
                  <a:pt x="1996552" y="3513568"/>
                </a:cubicBezTo>
                <a:cubicBezTo>
                  <a:pt x="1989237" y="3528504"/>
                  <a:pt x="1983446" y="3538105"/>
                  <a:pt x="1979179" y="3542372"/>
                </a:cubicBezTo>
                <a:cubicBezTo>
                  <a:pt x="1974911" y="3546030"/>
                  <a:pt x="1972778" y="3548468"/>
                  <a:pt x="1972778" y="3549687"/>
                </a:cubicBezTo>
                <a:cubicBezTo>
                  <a:pt x="1972778" y="3550906"/>
                  <a:pt x="1974911" y="3553040"/>
                  <a:pt x="1979179" y="3556088"/>
                </a:cubicBezTo>
                <a:cubicBezTo>
                  <a:pt x="1984665" y="3559746"/>
                  <a:pt x="1987408" y="3563403"/>
                  <a:pt x="1987408" y="3567061"/>
                </a:cubicBezTo>
                <a:cubicBezTo>
                  <a:pt x="1988627" y="3576205"/>
                  <a:pt x="1990761" y="3582758"/>
                  <a:pt x="1993809" y="3586720"/>
                </a:cubicBezTo>
                <a:cubicBezTo>
                  <a:pt x="1996857" y="3590683"/>
                  <a:pt x="2001124" y="3592359"/>
                  <a:pt x="2006611" y="3591750"/>
                </a:cubicBezTo>
                <a:cubicBezTo>
                  <a:pt x="2011487" y="3591140"/>
                  <a:pt x="2014993" y="3589311"/>
                  <a:pt x="2017126" y="3586263"/>
                </a:cubicBezTo>
                <a:cubicBezTo>
                  <a:pt x="2019260" y="3583215"/>
                  <a:pt x="2021546" y="3575595"/>
                  <a:pt x="2023984" y="3563403"/>
                </a:cubicBezTo>
                <a:cubicBezTo>
                  <a:pt x="2027642" y="3545725"/>
                  <a:pt x="2028861" y="3525608"/>
                  <a:pt x="2027642" y="3503053"/>
                </a:cubicBezTo>
                <a:cubicBezTo>
                  <a:pt x="2025813" y="3474402"/>
                  <a:pt x="2023070" y="3460076"/>
                  <a:pt x="2019412" y="3460076"/>
                </a:cubicBezTo>
                <a:close/>
                <a:moveTo>
                  <a:pt x="3149611" y="3458247"/>
                </a:moveTo>
                <a:cubicBezTo>
                  <a:pt x="3146563" y="3458247"/>
                  <a:pt x="3138028" y="3461600"/>
                  <a:pt x="3124008" y="3468306"/>
                </a:cubicBezTo>
                <a:cubicBezTo>
                  <a:pt x="3109987" y="3475011"/>
                  <a:pt x="3098100" y="3481412"/>
                  <a:pt x="3088346" y="3487508"/>
                </a:cubicBezTo>
                <a:cubicBezTo>
                  <a:pt x="3075544" y="3496042"/>
                  <a:pt x="3069753" y="3498176"/>
                  <a:pt x="3070972" y="3493909"/>
                </a:cubicBezTo>
                <a:cubicBezTo>
                  <a:pt x="3070972" y="3493299"/>
                  <a:pt x="3071277" y="3492385"/>
                  <a:pt x="3071887" y="3491166"/>
                </a:cubicBezTo>
                <a:cubicBezTo>
                  <a:pt x="3073106" y="3489337"/>
                  <a:pt x="3073563" y="3488270"/>
                  <a:pt x="3073258" y="3487965"/>
                </a:cubicBezTo>
                <a:cubicBezTo>
                  <a:pt x="3072953" y="3487660"/>
                  <a:pt x="3072192" y="3488118"/>
                  <a:pt x="3070972" y="3489337"/>
                </a:cubicBezTo>
                <a:cubicBezTo>
                  <a:pt x="3068534" y="3491775"/>
                  <a:pt x="3067162" y="3494366"/>
                  <a:pt x="3066858" y="3497109"/>
                </a:cubicBezTo>
                <a:cubicBezTo>
                  <a:pt x="3066553" y="3499852"/>
                  <a:pt x="3066095" y="3501529"/>
                  <a:pt x="3065486" y="3502138"/>
                </a:cubicBezTo>
                <a:cubicBezTo>
                  <a:pt x="3064876" y="3502748"/>
                  <a:pt x="3063962" y="3507015"/>
                  <a:pt x="3062743" y="3514940"/>
                </a:cubicBezTo>
                <a:cubicBezTo>
                  <a:pt x="3061523" y="3523474"/>
                  <a:pt x="3064571" y="3527132"/>
                  <a:pt x="3071887" y="3525913"/>
                </a:cubicBezTo>
                <a:cubicBezTo>
                  <a:pt x="3077373" y="3525303"/>
                  <a:pt x="3087127" y="3521950"/>
                  <a:pt x="3101148" y="3515854"/>
                </a:cubicBezTo>
                <a:cubicBezTo>
                  <a:pt x="3116387" y="3509149"/>
                  <a:pt x="3126750" y="3506406"/>
                  <a:pt x="3132237" y="3507625"/>
                </a:cubicBezTo>
                <a:cubicBezTo>
                  <a:pt x="3138333" y="3509454"/>
                  <a:pt x="3142905" y="3508387"/>
                  <a:pt x="3145953" y="3504424"/>
                </a:cubicBezTo>
                <a:cubicBezTo>
                  <a:pt x="3149001" y="3500462"/>
                  <a:pt x="3151135" y="3492690"/>
                  <a:pt x="3152354" y="3481107"/>
                </a:cubicBezTo>
                <a:cubicBezTo>
                  <a:pt x="3154792" y="3465867"/>
                  <a:pt x="3153878" y="3458247"/>
                  <a:pt x="3149611" y="3458247"/>
                </a:cubicBezTo>
                <a:close/>
                <a:moveTo>
                  <a:pt x="349718" y="3431730"/>
                </a:moveTo>
                <a:cubicBezTo>
                  <a:pt x="346060" y="3431730"/>
                  <a:pt x="342403" y="3433863"/>
                  <a:pt x="338745" y="3438130"/>
                </a:cubicBezTo>
                <a:cubicBezTo>
                  <a:pt x="335088" y="3442398"/>
                  <a:pt x="331430" y="3444531"/>
                  <a:pt x="327772" y="3444531"/>
                </a:cubicBezTo>
                <a:cubicBezTo>
                  <a:pt x="324115" y="3444531"/>
                  <a:pt x="318933" y="3448494"/>
                  <a:pt x="312228" y="3456418"/>
                </a:cubicBezTo>
                <a:cubicBezTo>
                  <a:pt x="305522" y="3464343"/>
                  <a:pt x="298054" y="3470896"/>
                  <a:pt x="289825" y="3476078"/>
                </a:cubicBezTo>
                <a:cubicBezTo>
                  <a:pt x="281595" y="3481260"/>
                  <a:pt x="276109" y="3482936"/>
                  <a:pt x="273366" y="3481107"/>
                </a:cubicBezTo>
                <a:cubicBezTo>
                  <a:pt x="270622" y="3479278"/>
                  <a:pt x="266660" y="3481412"/>
                  <a:pt x="261479" y="3487508"/>
                </a:cubicBezTo>
                <a:cubicBezTo>
                  <a:pt x="256297" y="3493604"/>
                  <a:pt x="251420" y="3496652"/>
                  <a:pt x="246848" y="3496652"/>
                </a:cubicBezTo>
                <a:cubicBezTo>
                  <a:pt x="242276" y="3496652"/>
                  <a:pt x="236180" y="3500157"/>
                  <a:pt x="228560" y="3507168"/>
                </a:cubicBezTo>
                <a:cubicBezTo>
                  <a:pt x="220940" y="3514178"/>
                  <a:pt x="215301" y="3518293"/>
                  <a:pt x="211644" y="3519512"/>
                </a:cubicBezTo>
                <a:cubicBezTo>
                  <a:pt x="210424" y="3520122"/>
                  <a:pt x="212101" y="3523170"/>
                  <a:pt x="216673" y="3528656"/>
                </a:cubicBezTo>
                <a:cubicBezTo>
                  <a:pt x="221245" y="3534142"/>
                  <a:pt x="226579" y="3539476"/>
                  <a:pt x="232675" y="3544658"/>
                </a:cubicBezTo>
                <a:cubicBezTo>
                  <a:pt x="238771" y="3549840"/>
                  <a:pt x="242733" y="3552430"/>
                  <a:pt x="244562" y="3552430"/>
                </a:cubicBezTo>
                <a:cubicBezTo>
                  <a:pt x="247001" y="3552430"/>
                  <a:pt x="251268" y="3555174"/>
                  <a:pt x="257363" y="3560660"/>
                </a:cubicBezTo>
                <a:cubicBezTo>
                  <a:pt x="267727" y="3570414"/>
                  <a:pt x="275652" y="3572700"/>
                  <a:pt x="281138" y="3567518"/>
                </a:cubicBezTo>
                <a:cubicBezTo>
                  <a:pt x="286625" y="3562336"/>
                  <a:pt x="298207" y="3541762"/>
                  <a:pt x="315885" y="3505796"/>
                </a:cubicBezTo>
                <a:cubicBezTo>
                  <a:pt x="337831" y="3460686"/>
                  <a:pt x="349413" y="3437064"/>
                  <a:pt x="350633" y="3434930"/>
                </a:cubicBezTo>
                <a:cubicBezTo>
                  <a:pt x="351852" y="3432796"/>
                  <a:pt x="351547" y="3431730"/>
                  <a:pt x="349718" y="3431730"/>
                </a:cubicBezTo>
                <a:close/>
                <a:moveTo>
                  <a:pt x="4981154" y="3419842"/>
                </a:moveTo>
                <a:cubicBezTo>
                  <a:pt x="4983592" y="3419842"/>
                  <a:pt x="4986945" y="3421367"/>
                  <a:pt x="4991212" y="3424414"/>
                </a:cubicBezTo>
                <a:cubicBezTo>
                  <a:pt x="4996698" y="3428072"/>
                  <a:pt x="5000203" y="3435083"/>
                  <a:pt x="5001728" y="3445446"/>
                </a:cubicBezTo>
                <a:cubicBezTo>
                  <a:pt x="5003251" y="3455809"/>
                  <a:pt x="5002185" y="3466477"/>
                  <a:pt x="4998527" y="3477450"/>
                </a:cubicBezTo>
                <a:cubicBezTo>
                  <a:pt x="4996088" y="3485984"/>
                  <a:pt x="4993955" y="3491318"/>
                  <a:pt x="4992127" y="3493452"/>
                </a:cubicBezTo>
                <a:cubicBezTo>
                  <a:pt x="4990298" y="3495585"/>
                  <a:pt x="4987859" y="3496042"/>
                  <a:pt x="4984811" y="3494823"/>
                </a:cubicBezTo>
                <a:cubicBezTo>
                  <a:pt x="4979934" y="3492994"/>
                  <a:pt x="4973839" y="3489184"/>
                  <a:pt x="4966523" y="3483393"/>
                </a:cubicBezTo>
                <a:cubicBezTo>
                  <a:pt x="4959208" y="3477602"/>
                  <a:pt x="4951893" y="3475011"/>
                  <a:pt x="4944578" y="3475621"/>
                </a:cubicBezTo>
                <a:cubicBezTo>
                  <a:pt x="4938482" y="3476840"/>
                  <a:pt x="4935281" y="3476688"/>
                  <a:pt x="4934977" y="3475164"/>
                </a:cubicBezTo>
                <a:cubicBezTo>
                  <a:pt x="4934671" y="3473640"/>
                  <a:pt x="4936958" y="3469830"/>
                  <a:pt x="4941834" y="3463734"/>
                </a:cubicBezTo>
                <a:cubicBezTo>
                  <a:pt x="4946711" y="3457638"/>
                  <a:pt x="4949149" y="3453523"/>
                  <a:pt x="4949149" y="3451389"/>
                </a:cubicBezTo>
                <a:cubicBezTo>
                  <a:pt x="4949149" y="3449256"/>
                  <a:pt x="4953874" y="3443464"/>
                  <a:pt x="4963323" y="3434016"/>
                </a:cubicBezTo>
                <a:cubicBezTo>
                  <a:pt x="4972771" y="3424567"/>
                  <a:pt x="4978715" y="3419842"/>
                  <a:pt x="4981154" y="3419842"/>
                </a:cubicBezTo>
                <a:close/>
                <a:moveTo>
                  <a:pt x="5774396" y="3411156"/>
                </a:moveTo>
                <a:cubicBezTo>
                  <a:pt x="5773481" y="3410241"/>
                  <a:pt x="5771805" y="3411613"/>
                  <a:pt x="5769366" y="3415270"/>
                </a:cubicBezTo>
                <a:cubicBezTo>
                  <a:pt x="5767538" y="3418318"/>
                  <a:pt x="5767385" y="3420604"/>
                  <a:pt x="5768909" y="3422128"/>
                </a:cubicBezTo>
                <a:cubicBezTo>
                  <a:pt x="5770432" y="3423652"/>
                  <a:pt x="5771805" y="3422281"/>
                  <a:pt x="5773024" y="3418014"/>
                </a:cubicBezTo>
                <a:cubicBezTo>
                  <a:pt x="5774853" y="3414356"/>
                  <a:pt x="5775310" y="3412070"/>
                  <a:pt x="5774396" y="3411156"/>
                </a:cubicBezTo>
                <a:close/>
                <a:moveTo>
                  <a:pt x="3839983" y="3397897"/>
                </a:moveTo>
                <a:lnTo>
                  <a:pt x="3832668" y="3409784"/>
                </a:lnTo>
                <a:cubicBezTo>
                  <a:pt x="3827181" y="3417709"/>
                  <a:pt x="3823828" y="3427767"/>
                  <a:pt x="3822609" y="3439959"/>
                </a:cubicBezTo>
                <a:cubicBezTo>
                  <a:pt x="3821390" y="3452151"/>
                  <a:pt x="3817732" y="3473182"/>
                  <a:pt x="3811636" y="3503053"/>
                </a:cubicBezTo>
                <a:cubicBezTo>
                  <a:pt x="3805540" y="3532923"/>
                  <a:pt x="3801578" y="3561574"/>
                  <a:pt x="3799749" y="3589006"/>
                </a:cubicBezTo>
                <a:cubicBezTo>
                  <a:pt x="3797920" y="3611562"/>
                  <a:pt x="3795329" y="3625278"/>
                  <a:pt x="3791977" y="3630154"/>
                </a:cubicBezTo>
                <a:cubicBezTo>
                  <a:pt x="3788624" y="3635031"/>
                  <a:pt x="3779937" y="3637774"/>
                  <a:pt x="3765916" y="3638384"/>
                </a:cubicBezTo>
                <a:cubicBezTo>
                  <a:pt x="3761039" y="3638384"/>
                  <a:pt x="3758601" y="3638384"/>
                  <a:pt x="3758601" y="3638384"/>
                </a:cubicBezTo>
                <a:cubicBezTo>
                  <a:pt x="3752505" y="3638994"/>
                  <a:pt x="3751895" y="3640518"/>
                  <a:pt x="3756772" y="3642956"/>
                </a:cubicBezTo>
                <a:cubicBezTo>
                  <a:pt x="3762868" y="3645394"/>
                  <a:pt x="3769726" y="3646614"/>
                  <a:pt x="3777346" y="3646614"/>
                </a:cubicBezTo>
                <a:cubicBezTo>
                  <a:pt x="3784966" y="3646614"/>
                  <a:pt x="3793653" y="3649052"/>
                  <a:pt x="3803407" y="3653929"/>
                </a:cubicBezTo>
                <a:cubicBezTo>
                  <a:pt x="3809503" y="3656977"/>
                  <a:pt x="3817123" y="3659263"/>
                  <a:pt x="3826267" y="3660787"/>
                </a:cubicBezTo>
                <a:cubicBezTo>
                  <a:pt x="3835411" y="3662311"/>
                  <a:pt x="3843487" y="3662920"/>
                  <a:pt x="3850498" y="3662616"/>
                </a:cubicBezTo>
                <a:cubicBezTo>
                  <a:pt x="3857508" y="3662311"/>
                  <a:pt x="3861014" y="3660634"/>
                  <a:pt x="3861014" y="3657586"/>
                </a:cubicBezTo>
                <a:cubicBezTo>
                  <a:pt x="3861014" y="3653929"/>
                  <a:pt x="3862538" y="3651490"/>
                  <a:pt x="3865586" y="3650271"/>
                </a:cubicBezTo>
                <a:cubicBezTo>
                  <a:pt x="3869853" y="3649052"/>
                  <a:pt x="3872748" y="3630612"/>
                  <a:pt x="3874273" y="3594950"/>
                </a:cubicBezTo>
                <a:cubicBezTo>
                  <a:pt x="3875797" y="3559288"/>
                  <a:pt x="3875339" y="3527132"/>
                  <a:pt x="3872901" y="3498481"/>
                </a:cubicBezTo>
                <a:cubicBezTo>
                  <a:pt x="3871072" y="3483241"/>
                  <a:pt x="3866958" y="3468458"/>
                  <a:pt x="3860557" y="3454132"/>
                </a:cubicBezTo>
                <a:cubicBezTo>
                  <a:pt x="3854156" y="3439807"/>
                  <a:pt x="3849127" y="3426853"/>
                  <a:pt x="3845469" y="3415270"/>
                </a:cubicBezTo>
                <a:close/>
                <a:moveTo>
                  <a:pt x="3156011" y="3389667"/>
                </a:moveTo>
                <a:cubicBezTo>
                  <a:pt x="3152963" y="3390277"/>
                  <a:pt x="3146258" y="3392410"/>
                  <a:pt x="3135895" y="3396068"/>
                </a:cubicBezTo>
                <a:cubicBezTo>
                  <a:pt x="3124312" y="3400335"/>
                  <a:pt x="3112730" y="3403993"/>
                  <a:pt x="3101148" y="3407041"/>
                </a:cubicBezTo>
                <a:cubicBezTo>
                  <a:pt x="3090784" y="3409479"/>
                  <a:pt x="3084384" y="3412070"/>
                  <a:pt x="3081945" y="3414813"/>
                </a:cubicBezTo>
                <a:cubicBezTo>
                  <a:pt x="3079507" y="3417557"/>
                  <a:pt x="3077678" y="3424414"/>
                  <a:pt x="3076459" y="3435387"/>
                </a:cubicBezTo>
                <a:lnTo>
                  <a:pt x="3073716" y="3452761"/>
                </a:lnTo>
                <a:lnTo>
                  <a:pt x="3102062" y="3442702"/>
                </a:lnTo>
                <a:cubicBezTo>
                  <a:pt x="3121569" y="3435997"/>
                  <a:pt x="3135285" y="3432644"/>
                  <a:pt x="3143210" y="3432644"/>
                </a:cubicBezTo>
                <a:cubicBezTo>
                  <a:pt x="3148696" y="3432644"/>
                  <a:pt x="3152049" y="3431730"/>
                  <a:pt x="3153268" y="3429901"/>
                </a:cubicBezTo>
                <a:cubicBezTo>
                  <a:pt x="3154487" y="3428072"/>
                  <a:pt x="3155097" y="3424110"/>
                  <a:pt x="3155097" y="3418014"/>
                </a:cubicBezTo>
                <a:cubicBezTo>
                  <a:pt x="3155097" y="3408260"/>
                  <a:pt x="3156011" y="3401097"/>
                  <a:pt x="3157840" y="3396525"/>
                </a:cubicBezTo>
                <a:cubicBezTo>
                  <a:pt x="3159669" y="3391953"/>
                  <a:pt x="3159059" y="3389667"/>
                  <a:pt x="3156011" y="3389667"/>
                </a:cubicBezTo>
                <a:close/>
                <a:moveTo>
                  <a:pt x="5802285" y="3367722"/>
                </a:moveTo>
                <a:cubicBezTo>
                  <a:pt x="5799846" y="3367722"/>
                  <a:pt x="5797865" y="3369855"/>
                  <a:pt x="5796341" y="3374122"/>
                </a:cubicBezTo>
                <a:cubicBezTo>
                  <a:pt x="5794817" y="3378390"/>
                  <a:pt x="5795274" y="3380523"/>
                  <a:pt x="5797713" y="3380523"/>
                </a:cubicBezTo>
                <a:cubicBezTo>
                  <a:pt x="5800150" y="3380523"/>
                  <a:pt x="5802132" y="3378390"/>
                  <a:pt x="5803657" y="3374122"/>
                </a:cubicBezTo>
                <a:cubicBezTo>
                  <a:pt x="5805180" y="3369855"/>
                  <a:pt x="5804723" y="3367722"/>
                  <a:pt x="5802285" y="3367722"/>
                </a:cubicBezTo>
                <a:close/>
                <a:moveTo>
                  <a:pt x="3152583" y="3285883"/>
                </a:moveTo>
                <a:cubicBezTo>
                  <a:pt x="3148163" y="3285883"/>
                  <a:pt x="3141686" y="3288474"/>
                  <a:pt x="3133151" y="3293655"/>
                </a:cubicBezTo>
                <a:cubicBezTo>
                  <a:pt x="3127665" y="3296703"/>
                  <a:pt x="3122179" y="3300666"/>
                  <a:pt x="3116692" y="3305543"/>
                </a:cubicBezTo>
                <a:cubicBezTo>
                  <a:pt x="3103281" y="3317734"/>
                  <a:pt x="3094137" y="3337547"/>
                  <a:pt x="3089260" y="3364978"/>
                </a:cubicBezTo>
                <a:lnTo>
                  <a:pt x="3086517" y="3381438"/>
                </a:lnTo>
                <a:lnTo>
                  <a:pt x="3101148" y="3378694"/>
                </a:lnTo>
                <a:cubicBezTo>
                  <a:pt x="3111511" y="3376866"/>
                  <a:pt x="3124312" y="3373208"/>
                  <a:pt x="3139552" y="3367722"/>
                </a:cubicBezTo>
                <a:lnTo>
                  <a:pt x="3163327" y="3358578"/>
                </a:lnTo>
                <a:lnTo>
                  <a:pt x="3161498" y="3330231"/>
                </a:lnTo>
                <a:cubicBezTo>
                  <a:pt x="3160888" y="3311334"/>
                  <a:pt x="3160279" y="3299142"/>
                  <a:pt x="3159669" y="3293655"/>
                </a:cubicBezTo>
                <a:cubicBezTo>
                  <a:pt x="3159364" y="3288474"/>
                  <a:pt x="3157002" y="3285883"/>
                  <a:pt x="3152583" y="3285883"/>
                </a:cubicBezTo>
                <a:close/>
                <a:moveTo>
                  <a:pt x="5861721" y="3284511"/>
                </a:moveTo>
                <a:cubicBezTo>
                  <a:pt x="5862330" y="3284511"/>
                  <a:pt x="5862330" y="3285121"/>
                  <a:pt x="5861721" y="3286340"/>
                </a:cubicBezTo>
                <a:lnTo>
                  <a:pt x="5860807" y="3289998"/>
                </a:lnTo>
                <a:cubicBezTo>
                  <a:pt x="5860197" y="3291826"/>
                  <a:pt x="5859587" y="3293960"/>
                  <a:pt x="5858978" y="3296398"/>
                </a:cubicBezTo>
                <a:cubicBezTo>
                  <a:pt x="5856539" y="3300666"/>
                  <a:pt x="5854406" y="3304628"/>
                  <a:pt x="5852577" y="3308286"/>
                </a:cubicBezTo>
                <a:cubicBezTo>
                  <a:pt x="5848309" y="3316210"/>
                  <a:pt x="5845262" y="3319259"/>
                  <a:pt x="5843433" y="3317430"/>
                </a:cubicBezTo>
                <a:cubicBezTo>
                  <a:pt x="5842214" y="3316210"/>
                  <a:pt x="5844652" y="3310419"/>
                  <a:pt x="5850748" y="3300056"/>
                </a:cubicBezTo>
                <a:cubicBezTo>
                  <a:pt x="5856844" y="3289693"/>
                  <a:pt x="5860501" y="3284511"/>
                  <a:pt x="5861721" y="3284511"/>
                </a:cubicBezTo>
                <a:close/>
                <a:moveTo>
                  <a:pt x="1461629" y="3281768"/>
                </a:moveTo>
                <a:cubicBezTo>
                  <a:pt x="1458581" y="3282378"/>
                  <a:pt x="1443950" y="3298837"/>
                  <a:pt x="1417737" y="3331146"/>
                </a:cubicBezTo>
                <a:cubicBezTo>
                  <a:pt x="1402497" y="3350043"/>
                  <a:pt x="1393810" y="3359949"/>
                  <a:pt x="1391677" y="3360864"/>
                </a:cubicBezTo>
                <a:cubicBezTo>
                  <a:pt x="1389543" y="3361778"/>
                  <a:pt x="1388477" y="3363912"/>
                  <a:pt x="1388477" y="3367264"/>
                </a:cubicBezTo>
                <a:cubicBezTo>
                  <a:pt x="1388477" y="3370617"/>
                  <a:pt x="1387562" y="3372599"/>
                  <a:pt x="1385733" y="3373208"/>
                </a:cubicBezTo>
                <a:cubicBezTo>
                  <a:pt x="1379637" y="3375646"/>
                  <a:pt x="1363178" y="3398202"/>
                  <a:pt x="1336356" y="3440874"/>
                </a:cubicBezTo>
                <a:cubicBezTo>
                  <a:pt x="1324164" y="3460990"/>
                  <a:pt x="1317154" y="3471201"/>
                  <a:pt x="1315325" y="3471506"/>
                </a:cubicBezTo>
                <a:cubicBezTo>
                  <a:pt x="1313496" y="3471811"/>
                  <a:pt x="1312581" y="3474097"/>
                  <a:pt x="1312581" y="3478364"/>
                </a:cubicBezTo>
                <a:cubicBezTo>
                  <a:pt x="1312581" y="3481412"/>
                  <a:pt x="1309228" y="3489337"/>
                  <a:pt x="1302523" y="3502138"/>
                </a:cubicBezTo>
                <a:cubicBezTo>
                  <a:pt x="1295817" y="3514940"/>
                  <a:pt x="1290331" y="3524084"/>
                  <a:pt x="1286064" y="3529570"/>
                </a:cubicBezTo>
                <a:cubicBezTo>
                  <a:pt x="1283016" y="3533838"/>
                  <a:pt x="1281644" y="3537038"/>
                  <a:pt x="1281949" y="3539172"/>
                </a:cubicBezTo>
                <a:cubicBezTo>
                  <a:pt x="1282254" y="3541305"/>
                  <a:pt x="1281492" y="3544658"/>
                  <a:pt x="1279663" y="3549230"/>
                </a:cubicBezTo>
                <a:cubicBezTo>
                  <a:pt x="1277834" y="3553802"/>
                  <a:pt x="1279968" y="3559593"/>
                  <a:pt x="1286064" y="3566604"/>
                </a:cubicBezTo>
                <a:cubicBezTo>
                  <a:pt x="1292160" y="3573614"/>
                  <a:pt x="1297037" y="3580167"/>
                  <a:pt x="1300694" y="3586263"/>
                </a:cubicBezTo>
                <a:cubicBezTo>
                  <a:pt x="1304352" y="3592359"/>
                  <a:pt x="1310296" y="3600284"/>
                  <a:pt x="1318525" y="3610038"/>
                </a:cubicBezTo>
                <a:cubicBezTo>
                  <a:pt x="1326755" y="3619791"/>
                  <a:pt x="1330869" y="3627106"/>
                  <a:pt x="1330869" y="3631983"/>
                </a:cubicBezTo>
                <a:cubicBezTo>
                  <a:pt x="1330869" y="3636860"/>
                  <a:pt x="1332393" y="3639298"/>
                  <a:pt x="1335442" y="3639298"/>
                </a:cubicBezTo>
                <a:cubicBezTo>
                  <a:pt x="1336661" y="3639298"/>
                  <a:pt x="1337575" y="3638994"/>
                  <a:pt x="1338185" y="3638384"/>
                </a:cubicBezTo>
                <a:cubicBezTo>
                  <a:pt x="1338794" y="3637774"/>
                  <a:pt x="1338947" y="3636250"/>
                  <a:pt x="1338642" y="3633812"/>
                </a:cubicBezTo>
                <a:cubicBezTo>
                  <a:pt x="1338337" y="3631374"/>
                  <a:pt x="1337575" y="3628326"/>
                  <a:pt x="1336356" y="3624668"/>
                </a:cubicBezTo>
                <a:cubicBezTo>
                  <a:pt x="1335136" y="3621010"/>
                  <a:pt x="1333308" y="3615219"/>
                  <a:pt x="1330869" y="3607294"/>
                </a:cubicBezTo>
                <a:cubicBezTo>
                  <a:pt x="1326602" y="3592664"/>
                  <a:pt x="1324773" y="3581386"/>
                  <a:pt x="1325383" y="3573462"/>
                </a:cubicBezTo>
                <a:cubicBezTo>
                  <a:pt x="1325992" y="3565537"/>
                  <a:pt x="1329650" y="3558526"/>
                  <a:pt x="1336356" y="3552430"/>
                </a:cubicBezTo>
                <a:cubicBezTo>
                  <a:pt x="1341842" y="3547554"/>
                  <a:pt x="1353119" y="3543134"/>
                  <a:pt x="1370189" y="3539172"/>
                </a:cubicBezTo>
                <a:cubicBezTo>
                  <a:pt x="1387257" y="3535209"/>
                  <a:pt x="1403716" y="3533228"/>
                  <a:pt x="1419566" y="3533228"/>
                </a:cubicBezTo>
                <a:lnTo>
                  <a:pt x="1444255" y="3533228"/>
                </a:lnTo>
                <a:lnTo>
                  <a:pt x="1463457" y="3493909"/>
                </a:lnTo>
                <a:cubicBezTo>
                  <a:pt x="1476868" y="3468306"/>
                  <a:pt x="1482812" y="3454285"/>
                  <a:pt x="1481288" y="3451846"/>
                </a:cubicBezTo>
                <a:cubicBezTo>
                  <a:pt x="1479764" y="3449408"/>
                  <a:pt x="1476259" y="3448798"/>
                  <a:pt x="1470772" y="3450018"/>
                </a:cubicBezTo>
                <a:cubicBezTo>
                  <a:pt x="1462238" y="3452456"/>
                  <a:pt x="1453399" y="3447122"/>
                  <a:pt x="1444255" y="3434016"/>
                </a:cubicBezTo>
                <a:cubicBezTo>
                  <a:pt x="1435111" y="3420909"/>
                  <a:pt x="1430539" y="3407346"/>
                  <a:pt x="1430539" y="3393325"/>
                </a:cubicBezTo>
                <a:cubicBezTo>
                  <a:pt x="1430539" y="3387229"/>
                  <a:pt x="1429320" y="3383571"/>
                  <a:pt x="1426881" y="3382352"/>
                </a:cubicBezTo>
                <a:cubicBezTo>
                  <a:pt x="1424443" y="3380523"/>
                  <a:pt x="1423986" y="3376104"/>
                  <a:pt x="1425510" y="3369093"/>
                </a:cubicBezTo>
                <a:cubicBezTo>
                  <a:pt x="1427034" y="3362083"/>
                  <a:pt x="1429929" y="3356444"/>
                  <a:pt x="1434197" y="3352177"/>
                </a:cubicBezTo>
                <a:cubicBezTo>
                  <a:pt x="1438463" y="3346690"/>
                  <a:pt x="1444559" y="3335718"/>
                  <a:pt x="1452485" y="3319259"/>
                </a:cubicBezTo>
                <a:cubicBezTo>
                  <a:pt x="1460409" y="3302799"/>
                  <a:pt x="1464371" y="3292436"/>
                  <a:pt x="1464371" y="3288169"/>
                </a:cubicBezTo>
                <a:cubicBezTo>
                  <a:pt x="1464371" y="3283292"/>
                  <a:pt x="1463457" y="3281158"/>
                  <a:pt x="1461629" y="3281768"/>
                </a:cubicBezTo>
                <a:close/>
                <a:moveTo>
                  <a:pt x="3796659" y="3275386"/>
                </a:moveTo>
                <a:lnTo>
                  <a:pt x="3816208" y="3303714"/>
                </a:lnTo>
                <a:cubicBezTo>
                  <a:pt x="3824133" y="3311638"/>
                  <a:pt x="3830534" y="3316363"/>
                  <a:pt x="3835411" y="3317887"/>
                </a:cubicBezTo>
                <a:cubicBezTo>
                  <a:pt x="3840287" y="3319411"/>
                  <a:pt x="3851565" y="3320173"/>
                  <a:pt x="3869243" y="3320173"/>
                </a:cubicBezTo>
                <a:cubicBezTo>
                  <a:pt x="3893627" y="3320782"/>
                  <a:pt x="3907191" y="3318801"/>
                  <a:pt x="3909934" y="3314229"/>
                </a:cubicBezTo>
                <a:cubicBezTo>
                  <a:pt x="3912677" y="3309657"/>
                  <a:pt x="3919535" y="3306305"/>
                  <a:pt x="3930508" y="3304171"/>
                </a:cubicBezTo>
                <a:cubicBezTo>
                  <a:pt x="3941481" y="3302037"/>
                  <a:pt x="3950015" y="3299446"/>
                  <a:pt x="3956111" y="3296398"/>
                </a:cubicBezTo>
                <a:cubicBezTo>
                  <a:pt x="3962207" y="3293350"/>
                  <a:pt x="3966932" y="3292131"/>
                  <a:pt x="3970285" y="3292741"/>
                </a:cubicBezTo>
                <a:cubicBezTo>
                  <a:pt x="3973637" y="3293350"/>
                  <a:pt x="3976228" y="3292131"/>
                  <a:pt x="3978057" y="3289083"/>
                </a:cubicBezTo>
                <a:cubicBezTo>
                  <a:pt x="3979886" y="3286035"/>
                  <a:pt x="3983543" y="3284511"/>
                  <a:pt x="3989030" y="3284511"/>
                </a:cubicBezTo>
                <a:cubicBezTo>
                  <a:pt x="3991468" y="3285730"/>
                  <a:pt x="3991163" y="3303714"/>
                  <a:pt x="3988116" y="3338461"/>
                </a:cubicBezTo>
                <a:cubicBezTo>
                  <a:pt x="3983239" y="3374427"/>
                  <a:pt x="3978971" y="3398354"/>
                  <a:pt x="3975314" y="3410241"/>
                </a:cubicBezTo>
                <a:cubicBezTo>
                  <a:pt x="3971656" y="3422128"/>
                  <a:pt x="3969370" y="3432187"/>
                  <a:pt x="3968456" y="3440416"/>
                </a:cubicBezTo>
                <a:cubicBezTo>
                  <a:pt x="3967542" y="3448646"/>
                  <a:pt x="3966170" y="3456723"/>
                  <a:pt x="3964341" y="3464648"/>
                </a:cubicBezTo>
                <a:cubicBezTo>
                  <a:pt x="3957635" y="3500614"/>
                  <a:pt x="3953673" y="3531094"/>
                  <a:pt x="3952454" y="3556088"/>
                </a:cubicBezTo>
                <a:cubicBezTo>
                  <a:pt x="3952454" y="3565842"/>
                  <a:pt x="3956873" y="3581386"/>
                  <a:pt x="3965713" y="3602722"/>
                </a:cubicBezTo>
                <a:cubicBezTo>
                  <a:pt x="3974552" y="3624058"/>
                  <a:pt x="3981715" y="3636250"/>
                  <a:pt x="3987201" y="3639298"/>
                </a:cubicBezTo>
                <a:cubicBezTo>
                  <a:pt x="3992078" y="3642346"/>
                  <a:pt x="3994059" y="3645090"/>
                  <a:pt x="3993145" y="3647528"/>
                </a:cubicBezTo>
                <a:cubicBezTo>
                  <a:pt x="3992230" y="3649966"/>
                  <a:pt x="3989030" y="3651186"/>
                  <a:pt x="3983543" y="3651186"/>
                </a:cubicBezTo>
                <a:cubicBezTo>
                  <a:pt x="3971961" y="3651186"/>
                  <a:pt x="3937824" y="3657891"/>
                  <a:pt x="3881131" y="3671302"/>
                </a:cubicBezTo>
                <a:cubicBezTo>
                  <a:pt x="3875034" y="3672522"/>
                  <a:pt x="3867567" y="3674046"/>
                  <a:pt x="3858728" y="3675874"/>
                </a:cubicBezTo>
                <a:cubicBezTo>
                  <a:pt x="3849889" y="3677703"/>
                  <a:pt x="3834953" y="3680751"/>
                  <a:pt x="3813922" y="3685018"/>
                </a:cubicBezTo>
                <a:cubicBezTo>
                  <a:pt x="3792891" y="3689286"/>
                  <a:pt x="3773993" y="3691724"/>
                  <a:pt x="3757229" y="3692334"/>
                </a:cubicBezTo>
                <a:cubicBezTo>
                  <a:pt x="3740465" y="3692943"/>
                  <a:pt x="3731474" y="3694162"/>
                  <a:pt x="3730255" y="3695991"/>
                </a:cubicBezTo>
                <a:cubicBezTo>
                  <a:pt x="3729341" y="3697820"/>
                  <a:pt x="3723016" y="3699572"/>
                  <a:pt x="3711281" y="3701249"/>
                </a:cubicBezTo>
                <a:lnTo>
                  <a:pt x="3706833" y="3701664"/>
                </a:lnTo>
                <a:lnTo>
                  <a:pt x="3719464" y="3651477"/>
                </a:lnTo>
                <a:close/>
                <a:moveTo>
                  <a:pt x="4973324" y="3222961"/>
                </a:moveTo>
                <a:cubicBezTo>
                  <a:pt x="4974886" y="3222999"/>
                  <a:pt x="4975667" y="3224008"/>
                  <a:pt x="4975667" y="3225990"/>
                </a:cubicBezTo>
                <a:cubicBezTo>
                  <a:pt x="4975057" y="3233305"/>
                  <a:pt x="4968962" y="3245040"/>
                  <a:pt x="4957379" y="3261194"/>
                </a:cubicBezTo>
                <a:cubicBezTo>
                  <a:pt x="4945797" y="3277348"/>
                  <a:pt x="4936348" y="3287559"/>
                  <a:pt x="4929033" y="3291826"/>
                </a:cubicBezTo>
                <a:cubicBezTo>
                  <a:pt x="4921717" y="3296703"/>
                  <a:pt x="4917146" y="3300666"/>
                  <a:pt x="4915317" y="3303714"/>
                </a:cubicBezTo>
                <a:cubicBezTo>
                  <a:pt x="4914098" y="3304933"/>
                  <a:pt x="4910897" y="3307371"/>
                  <a:pt x="4905716" y="3311029"/>
                </a:cubicBezTo>
                <a:cubicBezTo>
                  <a:pt x="4900534" y="3314687"/>
                  <a:pt x="4895505" y="3317734"/>
                  <a:pt x="4890628" y="3320173"/>
                </a:cubicBezTo>
                <a:cubicBezTo>
                  <a:pt x="4885751" y="3322611"/>
                  <a:pt x="4883313" y="3323221"/>
                  <a:pt x="4883313" y="3322002"/>
                </a:cubicBezTo>
                <a:cubicBezTo>
                  <a:pt x="4883313" y="3319563"/>
                  <a:pt x="4888799" y="3309505"/>
                  <a:pt x="4899772" y="3291826"/>
                </a:cubicBezTo>
                <a:cubicBezTo>
                  <a:pt x="4907697" y="3279635"/>
                  <a:pt x="4920498" y="3265309"/>
                  <a:pt x="4938177" y="3248850"/>
                </a:cubicBezTo>
                <a:cubicBezTo>
                  <a:pt x="4956922" y="3231476"/>
                  <a:pt x="4968638" y="3222846"/>
                  <a:pt x="4973324" y="3222961"/>
                </a:cubicBezTo>
                <a:close/>
                <a:moveTo>
                  <a:pt x="1221599" y="3201301"/>
                </a:moveTo>
                <a:cubicBezTo>
                  <a:pt x="1219465" y="3201606"/>
                  <a:pt x="1216264" y="3202825"/>
                  <a:pt x="1211997" y="3204958"/>
                </a:cubicBezTo>
                <a:cubicBezTo>
                  <a:pt x="1208950" y="3206787"/>
                  <a:pt x="1205139" y="3211969"/>
                  <a:pt x="1200567" y="3220503"/>
                </a:cubicBezTo>
                <a:cubicBezTo>
                  <a:pt x="1195996" y="3229038"/>
                  <a:pt x="1193709" y="3235439"/>
                  <a:pt x="1193709" y="3239706"/>
                </a:cubicBezTo>
                <a:cubicBezTo>
                  <a:pt x="1193709" y="3248850"/>
                  <a:pt x="1200110" y="3243363"/>
                  <a:pt x="1212912" y="3223246"/>
                </a:cubicBezTo>
                <a:cubicBezTo>
                  <a:pt x="1220836" y="3211054"/>
                  <a:pt x="1224799" y="3204349"/>
                  <a:pt x="1224799" y="3203130"/>
                </a:cubicBezTo>
                <a:cubicBezTo>
                  <a:pt x="1224799" y="3201606"/>
                  <a:pt x="1223732" y="3200996"/>
                  <a:pt x="1221599" y="3201301"/>
                </a:cubicBezTo>
                <a:close/>
                <a:moveTo>
                  <a:pt x="3789234" y="3191700"/>
                </a:moveTo>
                <a:cubicBezTo>
                  <a:pt x="3793958" y="3190633"/>
                  <a:pt x="3798263" y="3191281"/>
                  <a:pt x="3802149" y="3193643"/>
                </a:cubicBezTo>
                <a:lnTo>
                  <a:pt x="3809074" y="3201785"/>
                </a:lnTo>
                <a:lnTo>
                  <a:pt x="3803029" y="3244351"/>
                </a:lnTo>
                <a:lnTo>
                  <a:pt x="3796659" y="3275386"/>
                </a:lnTo>
                <a:lnTo>
                  <a:pt x="3793806" y="3271252"/>
                </a:lnTo>
                <a:cubicBezTo>
                  <a:pt x="3790452" y="3260584"/>
                  <a:pt x="3786948" y="3253117"/>
                  <a:pt x="3783290" y="3248850"/>
                </a:cubicBezTo>
                <a:cubicBezTo>
                  <a:pt x="3779632" y="3243973"/>
                  <a:pt x="3777194" y="3232390"/>
                  <a:pt x="3775975" y="3214102"/>
                </a:cubicBezTo>
                <a:cubicBezTo>
                  <a:pt x="3775365" y="3201301"/>
                  <a:pt x="3779785" y="3193833"/>
                  <a:pt x="3789234" y="3191700"/>
                </a:cubicBezTo>
                <a:close/>
                <a:moveTo>
                  <a:pt x="1997924" y="3186213"/>
                </a:moveTo>
                <a:cubicBezTo>
                  <a:pt x="2001886" y="3186518"/>
                  <a:pt x="2013926" y="3189718"/>
                  <a:pt x="2034043" y="3195814"/>
                </a:cubicBezTo>
                <a:cubicBezTo>
                  <a:pt x="2062084" y="3204349"/>
                  <a:pt x="2078543" y="3209988"/>
                  <a:pt x="2083420" y="3212731"/>
                </a:cubicBezTo>
                <a:cubicBezTo>
                  <a:pt x="2088297" y="3215474"/>
                  <a:pt x="2092869" y="3216846"/>
                  <a:pt x="2097136" y="3216846"/>
                </a:cubicBezTo>
                <a:cubicBezTo>
                  <a:pt x="2101403" y="3216846"/>
                  <a:pt x="2104299" y="3220046"/>
                  <a:pt x="2105823" y="3226447"/>
                </a:cubicBezTo>
                <a:cubicBezTo>
                  <a:pt x="2107347" y="3232848"/>
                  <a:pt x="2106585" y="3239096"/>
                  <a:pt x="2103537" y="3245192"/>
                </a:cubicBezTo>
                <a:cubicBezTo>
                  <a:pt x="2101099" y="3250678"/>
                  <a:pt x="2094088" y="3256012"/>
                  <a:pt x="2082506" y="3261194"/>
                </a:cubicBezTo>
                <a:cubicBezTo>
                  <a:pt x="2070923" y="3266376"/>
                  <a:pt x="2058427" y="3269881"/>
                  <a:pt x="2045015" y="3271710"/>
                </a:cubicBezTo>
                <a:cubicBezTo>
                  <a:pt x="2036481" y="3272929"/>
                  <a:pt x="2030690" y="3275063"/>
                  <a:pt x="2027642" y="3278110"/>
                </a:cubicBezTo>
                <a:cubicBezTo>
                  <a:pt x="2024594" y="3281158"/>
                  <a:pt x="2019412" y="3282682"/>
                  <a:pt x="2012097" y="3282682"/>
                </a:cubicBezTo>
                <a:cubicBezTo>
                  <a:pt x="2004782" y="3282682"/>
                  <a:pt x="1995028" y="3285730"/>
                  <a:pt x="1982836" y="3291826"/>
                </a:cubicBezTo>
                <a:cubicBezTo>
                  <a:pt x="1937116" y="3313772"/>
                  <a:pt x="1911818" y="3367417"/>
                  <a:pt x="1906941" y="3452761"/>
                </a:cubicBezTo>
                <a:cubicBezTo>
                  <a:pt x="1905112" y="3478974"/>
                  <a:pt x="1903284" y="3494518"/>
                  <a:pt x="1901455" y="3499395"/>
                </a:cubicBezTo>
                <a:cubicBezTo>
                  <a:pt x="1898407" y="3504882"/>
                  <a:pt x="1896273" y="3525760"/>
                  <a:pt x="1895054" y="3562032"/>
                </a:cubicBezTo>
                <a:cubicBezTo>
                  <a:pt x="1893834" y="3598303"/>
                  <a:pt x="1894444" y="3621620"/>
                  <a:pt x="1896883" y="3631983"/>
                </a:cubicBezTo>
                <a:cubicBezTo>
                  <a:pt x="1910903" y="3692943"/>
                  <a:pt x="1908465" y="3723118"/>
                  <a:pt x="1889567" y="3722509"/>
                </a:cubicBezTo>
                <a:cubicBezTo>
                  <a:pt x="1884691" y="3721899"/>
                  <a:pt x="1878899" y="3719156"/>
                  <a:pt x="1872194" y="3714279"/>
                </a:cubicBezTo>
                <a:cubicBezTo>
                  <a:pt x="1863050" y="3706964"/>
                  <a:pt x="1854820" y="3692638"/>
                  <a:pt x="1847505" y="3671302"/>
                </a:cubicBezTo>
                <a:cubicBezTo>
                  <a:pt x="1835313" y="3635946"/>
                  <a:pt x="1828455" y="3613695"/>
                  <a:pt x="1826931" y="3604551"/>
                </a:cubicBezTo>
                <a:cubicBezTo>
                  <a:pt x="1825407" y="3595407"/>
                  <a:pt x="1827083" y="3588397"/>
                  <a:pt x="1831960" y="3583520"/>
                </a:cubicBezTo>
                <a:cubicBezTo>
                  <a:pt x="1836227" y="3580472"/>
                  <a:pt x="1839275" y="3571328"/>
                  <a:pt x="1841104" y="3556088"/>
                </a:cubicBezTo>
                <a:cubicBezTo>
                  <a:pt x="1850858" y="3478059"/>
                  <a:pt x="1862135" y="3414356"/>
                  <a:pt x="1874937" y="3364978"/>
                </a:cubicBezTo>
                <a:cubicBezTo>
                  <a:pt x="1879204" y="3349129"/>
                  <a:pt x="1885605" y="3331450"/>
                  <a:pt x="1894139" y="3311943"/>
                </a:cubicBezTo>
                <a:cubicBezTo>
                  <a:pt x="1899016" y="3300361"/>
                  <a:pt x="1900235" y="3293503"/>
                  <a:pt x="1897797" y="3291369"/>
                </a:cubicBezTo>
                <a:cubicBezTo>
                  <a:pt x="1895358" y="3289236"/>
                  <a:pt x="1882557" y="3286645"/>
                  <a:pt x="1859392" y="3283597"/>
                </a:cubicBezTo>
                <a:cubicBezTo>
                  <a:pt x="1822207" y="3278110"/>
                  <a:pt x="1803614" y="3269881"/>
                  <a:pt x="1803614" y="3258908"/>
                </a:cubicBezTo>
                <a:cubicBezTo>
                  <a:pt x="1803614" y="3254031"/>
                  <a:pt x="1806509" y="3250831"/>
                  <a:pt x="1812301" y="3249307"/>
                </a:cubicBezTo>
                <a:cubicBezTo>
                  <a:pt x="1818092" y="3247783"/>
                  <a:pt x="1832570" y="3246106"/>
                  <a:pt x="1855735" y="3244278"/>
                </a:cubicBezTo>
                <a:cubicBezTo>
                  <a:pt x="1884386" y="3243058"/>
                  <a:pt x="1904655" y="3239858"/>
                  <a:pt x="1916542" y="3234677"/>
                </a:cubicBezTo>
                <a:cubicBezTo>
                  <a:pt x="1928430" y="3229495"/>
                  <a:pt x="1940164" y="3225075"/>
                  <a:pt x="1951747" y="3221418"/>
                </a:cubicBezTo>
                <a:cubicBezTo>
                  <a:pt x="1971863" y="3214712"/>
                  <a:pt x="1984360" y="3204958"/>
                  <a:pt x="1989237" y="3192157"/>
                </a:cubicBezTo>
                <a:cubicBezTo>
                  <a:pt x="1991066" y="3187890"/>
                  <a:pt x="1993961" y="3185909"/>
                  <a:pt x="1997924" y="3186213"/>
                </a:cubicBezTo>
                <a:close/>
                <a:moveTo>
                  <a:pt x="6668221" y="3178441"/>
                </a:moveTo>
                <a:cubicBezTo>
                  <a:pt x="6657248" y="3178441"/>
                  <a:pt x="6646428" y="3179965"/>
                  <a:pt x="6635760" y="3183013"/>
                </a:cubicBezTo>
                <a:cubicBezTo>
                  <a:pt x="6625092" y="3186061"/>
                  <a:pt x="6613358" y="3189871"/>
                  <a:pt x="6600556" y="3194443"/>
                </a:cubicBezTo>
                <a:cubicBezTo>
                  <a:pt x="6587754" y="3199015"/>
                  <a:pt x="6578000" y="3201910"/>
                  <a:pt x="6571295" y="3203130"/>
                </a:cubicBezTo>
                <a:cubicBezTo>
                  <a:pt x="6564589" y="3204349"/>
                  <a:pt x="6559255" y="3206635"/>
                  <a:pt x="6555293" y="3209988"/>
                </a:cubicBezTo>
                <a:cubicBezTo>
                  <a:pt x="6551330" y="3213340"/>
                  <a:pt x="6542034" y="3220503"/>
                  <a:pt x="6527404" y="3231476"/>
                </a:cubicBezTo>
                <a:cubicBezTo>
                  <a:pt x="6512774" y="3242449"/>
                  <a:pt x="6502410" y="3254031"/>
                  <a:pt x="6496314" y="3266223"/>
                </a:cubicBezTo>
                <a:cubicBezTo>
                  <a:pt x="6490218" y="3278415"/>
                  <a:pt x="6485646" y="3284511"/>
                  <a:pt x="6482598" y="3284511"/>
                </a:cubicBezTo>
                <a:cubicBezTo>
                  <a:pt x="6480769" y="3284511"/>
                  <a:pt x="6479702" y="3286797"/>
                  <a:pt x="6479398" y="3291369"/>
                </a:cubicBezTo>
                <a:cubicBezTo>
                  <a:pt x="6479092" y="3295941"/>
                  <a:pt x="6479245" y="3300666"/>
                  <a:pt x="6479854" y="3305543"/>
                </a:cubicBezTo>
                <a:cubicBezTo>
                  <a:pt x="6480464" y="3310419"/>
                  <a:pt x="6481684" y="3313772"/>
                  <a:pt x="6483512" y="3315601"/>
                </a:cubicBezTo>
                <a:cubicBezTo>
                  <a:pt x="6485950" y="3317430"/>
                  <a:pt x="6487170" y="3320478"/>
                  <a:pt x="6487170" y="3324745"/>
                </a:cubicBezTo>
                <a:cubicBezTo>
                  <a:pt x="6487170" y="3329622"/>
                  <a:pt x="6489456" y="3334194"/>
                  <a:pt x="6494028" y="3338461"/>
                </a:cubicBezTo>
                <a:cubicBezTo>
                  <a:pt x="6498600" y="3342728"/>
                  <a:pt x="6502714" y="3343947"/>
                  <a:pt x="6506373" y="3342118"/>
                </a:cubicBezTo>
                <a:cubicBezTo>
                  <a:pt x="6511249" y="3340899"/>
                  <a:pt x="6516126" y="3342728"/>
                  <a:pt x="6521002" y="3347605"/>
                </a:cubicBezTo>
                <a:cubicBezTo>
                  <a:pt x="6524660" y="3350653"/>
                  <a:pt x="6526794" y="3352177"/>
                  <a:pt x="6527404" y="3352177"/>
                </a:cubicBezTo>
                <a:lnTo>
                  <a:pt x="6528318" y="3347605"/>
                </a:lnTo>
                <a:cubicBezTo>
                  <a:pt x="6528318" y="3342728"/>
                  <a:pt x="6530146" y="3340290"/>
                  <a:pt x="6533804" y="3340290"/>
                </a:cubicBezTo>
                <a:cubicBezTo>
                  <a:pt x="6537462" y="3340290"/>
                  <a:pt x="6537310" y="3338004"/>
                  <a:pt x="6533348" y="3333432"/>
                </a:cubicBezTo>
                <a:cubicBezTo>
                  <a:pt x="6529385" y="3328860"/>
                  <a:pt x="6529232" y="3326574"/>
                  <a:pt x="6532890" y="3326574"/>
                </a:cubicBezTo>
                <a:cubicBezTo>
                  <a:pt x="6536548" y="3326574"/>
                  <a:pt x="6538376" y="3323526"/>
                  <a:pt x="6538376" y="3317430"/>
                </a:cubicBezTo>
                <a:cubicBezTo>
                  <a:pt x="6538376" y="3310115"/>
                  <a:pt x="6541730" y="3301580"/>
                  <a:pt x="6548435" y="3291826"/>
                </a:cubicBezTo>
                <a:cubicBezTo>
                  <a:pt x="6555140" y="3282073"/>
                  <a:pt x="6562760" y="3274758"/>
                  <a:pt x="6571295" y="3269881"/>
                </a:cubicBezTo>
                <a:cubicBezTo>
                  <a:pt x="6608480" y="3246716"/>
                  <a:pt x="6650238" y="3239401"/>
                  <a:pt x="6696568" y="3247935"/>
                </a:cubicBezTo>
                <a:cubicBezTo>
                  <a:pt x="6707540" y="3249764"/>
                  <a:pt x="6716074" y="3251593"/>
                  <a:pt x="6722170" y="3253422"/>
                </a:cubicBezTo>
                <a:cubicBezTo>
                  <a:pt x="6736192" y="3257079"/>
                  <a:pt x="6739544" y="3261956"/>
                  <a:pt x="6732230" y="3268052"/>
                </a:cubicBezTo>
                <a:cubicBezTo>
                  <a:pt x="6726743" y="3271710"/>
                  <a:pt x="6724000" y="3275367"/>
                  <a:pt x="6724000" y="3279025"/>
                </a:cubicBezTo>
                <a:cubicBezTo>
                  <a:pt x="6724000" y="3282073"/>
                  <a:pt x="6716228" y="3290760"/>
                  <a:pt x="6700682" y="3305085"/>
                </a:cubicBezTo>
                <a:cubicBezTo>
                  <a:pt x="6685138" y="3319411"/>
                  <a:pt x="6675841" y="3326574"/>
                  <a:pt x="6672794" y="3326574"/>
                </a:cubicBezTo>
                <a:cubicBezTo>
                  <a:pt x="6669136" y="3326574"/>
                  <a:pt x="6655115" y="3339070"/>
                  <a:pt x="6630731" y="3364064"/>
                </a:cubicBezTo>
                <a:cubicBezTo>
                  <a:pt x="6613662" y="3382962"/>
                  <a:pt x="6603298" y="3395458"/>
                  <a:pt x="6599642" y="3401554"/>
                </a:cubicBezTo>
                <a:cubicBezTo>
                  <a:pt x="6595983" y="3407651"/>
                  <a:pt x="6592631" y="3418928"/>
                  <a:pt x="6589583" y="3435387"/>
                </a:cubicBezTo>
                <a:cubicBezTo>
                  <a:pt x="6585926" y="3457333"/>
                  <a:pt x="6582572" y="3473792"/>
                  <a:pt x="6579524" y="3484765"/>
                </a:cubicBezTo>
                <a:cubicBezTo>
                  <a:pt x="6577086" y="3494518"/>
                  <a:pt x="6575257" y="3506558"/>
                  <a:pt x="6574038" y="3520884"/>
                </a:cubicBezTo>
                <a:cubicBezTo>
                  <a:pt x="6572818" y="3535209"/>
                  <a:pt x="6572818" y="3544506"/>
                  <a:pt x="6574038" y="3548773"/>
                </a:cubicBezTo>
                <a:cubicBezTo>
                  <a:pt x="6575257" y="3552430"/>
                  <a:pt x="6578152" y="3554259"/>
                  <a:pt x="6582725" y="3554259"/>
                </a:cubicBezTo>
                <a:cubicBezTo>
                  <a:pt x="6587297" y="3554259"/>
                  <a:pt x="6589583" y="3555936"/>
                  <a:pt x="6589583" y="3559288"/>
                </a:cubicBezTo>
                <a:cubicBezTo>
                  <a:pt x="6589583" y="3562641"/>
                  <a:pt x="6591106" y="3564318"/>
                  <a:pt x="6594154" y="3564318"/>
                </a:cubicBezTo>
                <a:cubicBezTo>
                  <a:pt x="6597202" y="3564318"/>
                  <a:pt x="6602080" y="3567366"/>
                  <a:pt x="6608785" y="3573462"/>
                </a:cubicBezTo>
                <a:cubicBezTo>
                  <a:pt x="6614272" y="3578338"/>
                  <a:pt x="6620216" y="3580472"/>
                  <a:pt x="6626616" y="3579862"/>
                </a:cubicBezTo>
                <a:cubicBezTo>
                  <a:pt x="6633017" y="3579253"/>
                  <a:pt x="6638656" y="3575900"/>
                  <a:pt x="6643532" y="3569804"/>
                </a:cubicBezTo>
                <a:cubicBezTo>
                  <a:pt x="6647800" y="3564927"/>
                  <a:pt x="6649933" y="3552126"/>
                  <a:pt x="6649933" y="3531399"/>
                </a:cubicBezTo>
                <a:cubicBezTo>
                  <a:pt x="6649933" y="3517378"/>
                  <a:pt x="6651457" y="3504577"/>
                  <a:pt x="6654505" y="3492994"/>
                </a:cubicBezTo>
                <a:cubicBezTo>
                  <a:pt x="6657553" y="3481412"/>
                  <a:pt x="6660906" y="3475621"/>
                  <a:pt x="6664564" y="3475621"/>
                </a:cubicBezTo>
                <a:cubicBezTo>
                  <a:pt x="6667002" y="3475621"/>
                  <a:pt x="6672184" y="3471811"/>
                  <a:pt x="6680108" y="3464191"/>
                </a:cubicBezTo>
                <a:cubicBezTo>
                  <a:pt x="6688033" y="3456571"/>
                  <a:pt x="6695653" y="3451846"/>
                  <a:pt x="6702968" y="3450018"/>
                </a:cubicBezTo>
                <a:cubicBezTo>
                  <a:pt x="6719428" y="3446360"/>
                  <a:pt x="6741830" y="3433406"/>
                  <a:pt x="6770177" y="3411156"/>
                </a:cubicBezTo>
                <a:cubicBezTo>
                  <a:pt x="6798524" y="3388905"/>
                  <a:pt x="6815440" y="3371684"/>
                  <a:pt x="6820926" y="3359492"/>
                </a:cubicBezTo>
                <a:cubicBezTo>
                  <a:pt x="6823974" y="3351567"/>
                  <a:pt x="6827022" y="3342728"/>
                  <a:pt x="6830070" y="3332975"/>
                </a:cubicBezTo>
                <a:cubicBezTo>
                  <a:pt x="6833118" y="3323221"/>
                  <a:pt x="6835099" y="3315296"/>
                  <a:pt x="6836014" y="3309200"/>
                </a:cubicBezTo>
                <a:cubicBezTo>
                  <a:pt x="6836928" y="3303104"/>
                  <a:pt x="6836776" y="3299446"/>
                  <a:pt x="6835557" y="3298227"/>
                </a:cubicBezTo>
                <a:cubicBezTo>
                  <a:pt x="6833118" y="3298227"/>
                  <a:pt x="6830222" y="3292284"/>
                  <a:pt x="6826870" y="3280396"/>
                </a:cubicBezTo>
                <a:cubicBezTo>
                  <a:pt x="6823517" y="3268509"/>
                  <a:pt x="6818640" y="3258451"/>
                  <a:pt x="6812239" y="3250221"/>
                </a:cubicBezTo>
                <a:cubicBezTo>
                  <a:pt x="6805838" y="3241992"/>
                  <a:pt x="6803552" y="3237877"/>
                  <a:pt x="6805382" y="3237877"/>
                </a:cubicBezTo>
                <a:cubicBezTo>
                  <a:pt x="6807210" y="3237877"/>
                  <a:pt x="6801724" y="3231781"/>
                  <a:pt x="6788922" y="3219589"/>
                </a:cubicBezTo>
                <a:cubicBezTo>
                  <a:pt x="6776120" y="3207397"/>
                  <a:pt x="6768805" y="3202063"/>
                  <a:pt x="6766976" y="3203587"/>
                </a:cubicBezTo>
                <a:cubicBezTo>
                  <a:pt x="6765147" y="3205111"/>
                  <a:pt x="6761032" y="3203739"/>
                  <a:pt x="6754632" y="3199472"/>
                </a:cubicBezTo>
                <a:cubicBezTo>
                  <a:pt x="6748230" y="3195205"/>
                  <a:pt x="6734667" y="3190481"/>
                  <a:pt x="6713942" y="3185299"/>
                </a:cubicBezTo>
                <a:cubicBezTo>
                  <a:pt x="6693215" y="3180117"/>
                  <a:pt x="6677974" y="3177831"/>
                  <a:pt x="6668221" y="3178441"/>
                </a:cubicBezTo>
                <a:close/>
                <a:moveTo>
                  <a:pt x="2223323" y="3157410"/>
                </a:moveTo>
                <a:cubicBezTo>
                  <a:pt x="2226981" y="3156800"/>
                  <a:pt x="2234906" y="3156800"/>
                  <a:pt x="2247098" y="3157410"/>
                </a:cubicBezTo>
                <a:cubicBezTo>
                  <a:pt x="2265386" y="3159239"/>
                  <a:pt x="2278645" y="3161677"/>
                  <a:pt x="2286874" y="3164725"/>
                </a:cubicBezTo>
                <a:cubicBezTo>
                  <a:pt x="2295104" y="3167773"/>
                  <a:pt x="2301505" y="3173716"/>
                  <a:pt x="2306077" y="3182556"/>
                </a:cubicBezTo>
                <a:cubicBezTo>
                  <a:pt x="2310649" y="3191395"/>
                  <a:pt x="2311411" y="3198863"/>
                  <a:pt x="2308363" y="3204958"/>
                </a:cubicBezTo>
                <a:cubicBezTo>
                  <a:pt x="2303486" y="3215322"/>
                  <a:pt x="2299828" y="3239096"/>
                  <a:pt x="2297390" y="3276282"/>
                </a:cubicBezTo>
                <a:cubicBezTo>
                  <a:pt x="2296780" y="3282378"/>
                  <a:pt x="2294951" y="3286645"/>
                  <a:pt x="2291903" y="3289083"/>
                </a:cubicBezTo>
                <a:cubicBezTo>
                  <a:pt x="2290684" y="3290302"/>
                  <a:pt x="2292208" y="3290912"/>
                  <a:pt x="2296476" y="3290912"/>
                </a:cubicBezTo>
                <a:cubicBezTo>
                  <a:pt x="2303791" y="3290302"/>
                  <a:pt x="2323907" y="3287559"/>
                  <a:pt x="2356826" y="3282682"/>
                </a:cubicBezTo>
                <a:lnTo>
                  <a:pt x="2385172" y="3279025"/>
                </a:lnTo>
                <a:lnTo>
                  <a:pt x="2431807" y="3301885"/>
                </a:lnTo>
                <a:cubicBezTo>
                  <a:pt x="2462896" y="3317125"/>
                  <a:pt x="2483318" y="3329926"/>
                  <a:pt x="2493071" y="3340290"/>
                </a:cubicBezTo>
                <a:cubicBezTo>
                  <a:pt x="2501606" y="3348824"/>
                  <a:pt x="2510902" y="3362540"/>
                  <a:pt x="2520961" y="3381438"/>
                </a:cubicBezTo>
                <a:cubicBezTo>
                  <a:pt x="2531019" y="3400335"/>
                  <a:pt x="2537267" y="3415880"/>
                  <a:pt x="2539706" y="3428072"/>
                </a:cubicBezTo>
                <a:cubicBezTo>
                  <a:pt x="2542144" y="3439654"/>
                  <a:pt x="2539706" y="3464648"/>
                  <a:pt x="2532391" y="3503053"/>
                </a:cubicBezTo>
                <a:cubicBezTo>
                  <a:pt x="2525075" y="3541458"/>
                  <a:pt x="2517760" y="3567975"/>
                  <a:pt x="2510445" y="3582606"/>
                </a:cubicBezTo>
                <a:cubicBezTo>
                  <a:pt x="2504958" y="3592969"/>
                  <a:pt x="2502215" y="3600284"/>
                  <a:pt x="2502215" y="3604551"/>
                </a:cubicBezTo>
                <a:cubicBezTo>
                  <a:pt x="2502215" y="3608818"/>
                  <a:pt x="2497491" y="3620096"/>
                  <a:pt x="2488042" y="3638384"/>
                </a:cubicBezTo>
                <a:cubicBezTo>
                  <a:pt x="2478593" y="3656672"/>
                  <a:pt x="2471126" y="3669474"/>
                  <a:pt x="2465639" y="3676789"/>
                </a:cubicBezTo>
                <a:cubicBezTo>
                  <a:pt x="2457715" y="3685323"/>
                  <a:pt x="2452990" y="3692486"/>
                  <a:pt x="2451466" y="3698277"/>
                </a:cubicBezTo>
                <a:cubicBezTo>
                  <a:pt x="2449942" y="3704068"/>
                  <a:pt x="2447046" y="3706964"/>
                  <a:pt x="2442779" y="3706964"/>
                </a:cubicBezTo>
                <a:cubicBezTo>
                  <a:pt x="2438512" y="3706964"/>
                  <a:pt x="2436379" y="3708945"/>
                  <a:pt x="2436379" y="3712908"/>
                </a:cubicBezTo>
                <a:cubicBezTo>
                  <a:pt x="2436379" y="3716870"/>
                  <a:pt x="2432568" y="3723271"/>
                  <a:pt x="2424949" y="3732110"/>
                </a:cubicBezTo>
                <a:cubicBezTo>
                  <a:pt x="2417328" y="3740949"/>
                  <a:pt x="2413518" y="3746283"/>
                  <a:pt x="2413518" y="3748112"/>
                </a:cubicBezTo>
                <a:cubicBezTo>
                  <a:pt x="2413518" y="3750550"/>
                  <a:pt x="2403308" y="3761066"/>
                  <a:pt x="2382886" y="3779659"/>
                </a:cubicBezTo>
                <a:cubicBezTo>
                  <a:pt x="2362465" y="3798252"/>
                  <a:pt x="2348291" y="3809986"/>
                  <a:pt x="2340366" y="3814863"/>
                </a:cubicBezTo>
                <a:cubicBezTo>
                  <a:pt x="2335490" y="3817302"/>
                  <a:pt x="2328937" y="3816692"/>
                  <a:pt x="2320707" y="3813034"/>
                </a:cubicBezTo>
                <a:cubicBezTo>
                  <a:pt x="2312477" y="3809377"/>
                  <a:pt x="2305619" y="3803890"/>
                  <a:pt x="2300133" y="3796575"/>
                </a:cubicBezTo>
                <a:cubicBezTo>
                  <a:pt x="2294037" y="3788650"/>
                  <a:pt x="2290989" y="3779049"/>
                  <a:pt x="2290989" y="3767772"/>
                </a:cubicBezTo>
                <a:cubicBezTo>
                  <a:pt x="2290989" y="3756494"/>
                  <a:pt x="2289465" y="3749026"/>
                  <a:pt x="2286417" y="3745369"/>
                </a:cubicBezTo>
                <a:cubicBezTo>
                  <a:pt x="2283979" y="3742321"/>
                  <a:pt x="2279254" y="3730434"/>
                  <a:pt x="2272244" y="3709707"/>
                </a:cubicBezTo>
                <a:cubicBezTo>
                  <a:pt x="2265233" y="3688981"/>
                  <a:pt x="2262033" y="3676484"/>
                  <a:pt x="2262643" y="3672217"/>
                </a:cubicBezTo>
                <a:cubicBezTo>
                  <a:pt x="2263252" y="3661854"/>
                  <a:pt x="2255022" y="3642346"/>
                  <a:pt x="2237954" y="3613695"/>
                </a:cubicBezTo>
                <a:cubicBezTo>
                  <a:pt x="2228810" y="3597236"/>
                  <a:pt x="2224238" y="3587330"/>
                  <a:pt x="2224238" y="3583977"/>
                </a:cubicBezTo>
                <a:cubicBezTo>
                  <a:pt x="2224238" y="3580624"/>
                  <a:pt x="2220275" y="3573919"/>
                  <a:pt x="2212351" y="3563860"/>
                </a:cubicBezTo>
                <a:cubicBezTo>
                  <a:pt x="2204426" y="3553802"/>
                  <a:pt x="2199854" y="3540238"/>
                  <a:pt x="2198635" y="3523170"/>
                </a:cubicBezTo>
                <a:cubicBezTo>
                  <a:pt x="2197415" y="3507320"/>
                  <a:pt x="2198787" y="3497109"/>
                  <a:pt x="2202749" y="3492537"/>
                </a:cubicBezTo>
                <a:cubicBezTo>
                  <a:pt x="2206712" y="3487965"/>
                  <a:pt x="2218447" y="3483546"/>
                  <a:pt x="2237954" y="3479278"/>
                </a:cubicBezTo>
                <a:cubicBezTo>
                  <a:pt x="2269653" y="3472573"/>
                  <a:pt x="2292513" y="3472573"/>
                  <a:pt x="2306534" y="3479278"/>
                </a:cubicBezTo>
                <a:cubicBezTo>
                  <a:pt x="2315068" y="3483546"/>
                  <a:pt x="2325126" y="3488118"/>
                  <a:pt x="2336709" y="3492994"/>
                </a:cubicBezTo>
                <a:cubicBezTo>
                  <a:pt x="2348291" y="3497871"/>
                  <a:pt x="2358350" y="3503662"/>
                  <a:pt x="2366884" y="3510368"/>
                </a:cubicBezTo>
                <a:cubicBezTo>
                  <a:pt x="2372371" y="3515245"/>
                  <a:pt x="2375571" y="3518902"/>
                  <a:pt x="2376486" y="3521341"/>
                </a:cubicBezTo>
                <a:cubicBezTo>
                  <a:pt x="2377400" y="3523779"/>
                  <a:pt x="2376942" y="3527742"/>
                  <a:pt x="2375114" y="3533228"/>
                </a:cubicBezTo>
                <a:cubicBezTo>
                  <a:pt x="2372675" y="3540543"/>
                  <a:pt x="2367799" y="3544201"/>
                  <a:pt x="2360483" y="3544201"/>
                </a:cubicBezTo>
                <a:cubicBezTo>
                  <a:pt x="2353168" y="3544201"/>
                  <a:pt x="2340062" y="3540848"/>
                  <a:pt x="2321164" y="3534142"/>
                </a:cubicBezTo>
                <a:cubicBezTo>
                  <a:pt x="2304705" y="3528046"/>
                  <a:pt x="2291751" y="3524236"/>
                  <a:pt x="2282302" y="3522712"/>
                </a:cubicBezTo>
                <a:cubicBezTo>
                  <a:pt x="2272853" y="3521188"/>
                  <a:pt x="2267367" y="3519207"/>
                  <a:pt x="2265843" y="3516769"/>
                </a:cubicBezTo>
                <a:cubicBezTo>
                  <a:pt x="2264319" y="3514330"/>
                  <a:pt x="2257004" y="3513111"/>
                  <a:pt x="2243897" y="3513111"/>
                </a:cubicBezTo>
                <a:cubicBezTo>
                  <a:pt x="2230791" y="3513111"/>
                  <a:pt x="2224238" y="3511587"/>
                  <a:pt x="2224238" y="3508539"/>
                </a:cubicBezTo>
                <a:cubicBezTo>
                  <a:pt x="2224238" y="3505491"/>
                  <a:pt x="2222714" y="3503967"/>
                  <a:pt x="2219666" y="3503967"/>
                </a:cubicBezTo>
                <a:cubicBezTo>
                  <a:pt x="2216618" y="3503967"/>
                  <a:pt x="2215094" y="3510368"/>
                  <a:pt x="2215094" y="3523170"/>
                </a:cubicBezTo>
                <a:cubicBezTo>
                  <a:pt x="2215094" y="3531704"/>
                  <a:pt x="2216770" y="3538562"/>
                  <a:pt x="2220123" y="3543744"/>
                </a:cubicBezTo>
                <a:cubicBezTo>
                  <a:pt x="2223476" y="3548925"/>
                  <a:pt x="2232772" y="3558831"/>
                  <a:pt x="2248012" y="3573462"/>
                </a:cubicBezTo>
                <a:cubicBezTo>
                  <a:pt x="2269958" y="3594798"/>
                  <a:pt x="2282607" y="3605466"/>
                  <a:pt x="2285960" y="3605466"/>
                </a:cubicBezTo>
                <a:cubicBezTo>
                  <a:pt x="2289313" y="3605466"/>
                  <a:pt x="2294342" y="3608971"/>
                  <a:pt x="2301047" y="3615981"/>
                </a:cubicBezTo>
                <a:cubicBezTo>
                  <a:pt x="2307753" y="3622992"/>
                  <a:pt x="2314458" y="3628326"/>
                  <a:pt x="2321164" y="3631983"/>
                </a:cubicBezTo>
                <a:cubicBezTo>
                  <a:pt x="2327870" y="3635641"/>
                  <a:pt x="2330003" y="3639908"/>
                  <a:pt x="2327565" y="3644785"/>
                </a:cubicBezTo>
                <a:cubicBezTo>
                  <a:pt x="2325126" y="3650881"/>
                  <a:pt x="2323907" y="3654996"/>
                  <a:pt x="2323907" y="3657129"/>
                </a:cubicBezTo>
                <a:cubicBezTo>
                  <a:pt x="2323907" y="3659263"/>
                  <a:pt x="2325431" y="3660634"/>
                  <a:pt x="2328479" y="3661244"/>
                </a:cubicBezTo>
                <a:cubicBezTo>
                  <a:pt x="2330918" y="3662463"/>
                  <a:pt x="2338081" y="3656367"/>
                  <a:pt x="2349968" y="3642956"/>
                </a:cubicBezTo>
                <a:cubicBezTo>
                  <a:pt x="2361855" y="3629545"/>
                  <a:pt x="2375114" y="3612476"/>
                  <a:pt x="2389744" y="3591750"/>
                </a:cubicBezTo>
                <a:cubicBezTo>
                  <a:pt x="2398278" y="3580167"/>
                  <a:pt x="2409708" y="3559441"/>
                  <a:pt x="2424034" y="3529570"/>
                </a:cubicBezTo>
                <a:cubicBezTo>
                  <a:pt x="2438360" y="3499700"/>
                  <a:pt x="2446132" y="3480802"/>
                  <a:pt x="2447351" y="3472878"/>
                </a:cubicBezTo>
                <a:cubicBezTo>
                  <a:pt x="2448570" y="3465562"/>
                  <a:pt x="2450857" y="3455352"/>
                  <a:pt x="2454209" y="3442245"/>
                </a:cubicBezTo>
                <a:cubicBezTo>
                  <a:pt x="2457562" y="3429139"/>
                  <a:pt x="2459848" y="3414051"/>
                  <a:pt x="2461067" y="3396982"/>
                </a:cubicBezTo>
                <a:cubicBezTo>
                  <a:pt x="2462286" y="3384790"/>
                  <a:pt x="2462286" y="3376866"/>
                  <a:pt x="2461067" y="3373208"/>
                </a:cubicBezTo>
                <a:cubicBezTo>
                  <a:pt x="2459848" y="3369550"/>
                  <a:pt x="2455886" y="3364674"/>
                  <a:pt x="2449180" y="3358578"/>
                </a:cubicBezTo>
                <a:cubicBezTo>
                  <a:pt x="2441255" y="3350653"/>
                  <a:pt x="2433330" y="3346233"/>
                  <a:pt x="2425406" y="3345319"/>
                </a:cubicBezTo>
                <a:cubicBezTo>
                  <a:pt x="2417481" y="3344404"/>
                  <a:pt x="2403460" y="3346386"/>
                  <a:pt x="2383343" y="3351262"/>
                </a:cubicBezTo>
                <a:cubicBezTo>
                  <a:pt x="2364446" y="3355530"/>
                  <a:pt x="2341128" y="3359187"/>
                  <a:pt x="2313392" y="3362235"/>
                </a:cubicBezTo>
                <a:cubicBezTo>
                  <a:pt x="2285655" y="3365283"/>
                  <a:pt x="2269044" y="3368331"/>
                  <a:pt x="2263557" y="3371379"/>
                </a:cubicBezTo>
                <a:cubicBezTo>
                  <a:pt x="2255632" y="3375646"/>
                  <a:pt x="2248927" y="3376713"/>
                  <a:pt x="2243440" y="3374580"/>
                </a:cubicBezTo>
                <a:cubicBezTo>
                  <a:pt x="2237954" y="3372446"/>
                  <a:pt x="2232163" y="3366502"/>
                  <a:pt x="2226067" y="3356749"/>
                </a:cubicBezTo>
                <a:cubicBezTo>
                  <a:pt x="2218752" y="3343947"/>
                  <a:pt x="2212960" y="3330231"/>
                  <a:pt x="2208693" y="3315601"/>
                </a:cubicBezTo>
                <a:cubicBezTo>
                  <a:pt x="2205036" y="3304628"/>
                  <a:pt x="2203511" y="3297008"/>
                  <a:pt x="2204121" y="3292741"/>
                </a:cubicBezTo>
                <a:cubicBezTo>
                  <a:pt x="2204731" y="3288474"/>
                  <a:pt x="2207474" y="3280244"/>
                  <a:pt x="2212351" y="3268052"/>
                </a:cubicBezTo>
                <a:cubicBezTo>
                  <a:pt x="2220275" y="3251593"/>
                  <a:pt x="2225152" y="3237267"/>
                  <a:pt x="2226981" y="3225075"/>
                </a:cubicBezTo>
                <a:cubicBezTo>
                  <a:pt x="2227590" y="3220808"/>
                  <a:pt x="2227896" y="3217608"/>
                  <a:pt x="2227896" y="3215474"/>
                </a:cubicBezTo>
                <a:cubicBezTo>
                  <a:pt x="2227896" y="3213340"/>
                  <a:pt x="2227743" y="3211512"/>
                  <a:pt x="2227438" y="3209988"/>
                </a:cubicBezTo>
                <a:cubicBezTo>
                  <a:pt x="2227133" y="3208464"/>
                  <a:pt x="2226676" y="3207702"/>
                  <a:pt x="2226067" y="3207702"/>
                </a:cubicBezTo>
                <a:lnTo>
                  <a:pt x="2221495" y="3209530"/>
                </a:lnTo>
                <a:cubicBezTo>
                  <a:pt x="2216618" y="3211359"/>
                  <a:pt x="2210217" y="3213188"/>
                  <a:pt x="2202292" y="3215017"/>
                </a:cubicBezTo>
                <a:cubicBezTo>
                  <a:pt x="2194367" y="3216846"/>
                  <a:pt x="2185528" y="3221418"/>
                  <a:pt x="2175775" y="3228733"/>
                </a:cubicBezTo>
                <a:cubicBezTo>
                  <a:pt x="2168460" y="3234219"/>
                  <a:pt x="2160077" y="3240925"/>
                  <a:pt x="2150629" y="3248850"/>
                </a:cubicBezTo>
                <a:cubicBezTo>
                  <a:pt x="2141180" y="3256775"/>
                  <a:pt x="2133560" y="3263785"/>
                  <a:pt x="2127769" y="3269881"/>
                </a:cubicBezTo>
                <a:cubicBezTo>
                  <a:pt x="2121977" y="3275977"/>
                  <a:pt x="2119691" y="3279025"/>
                  <a:pt x="2120911" y="3279025"/>
                </a:cubicBezTo>
                <a:cubicBezTo>
                  <a:pt x="2123349" y="3279025"/>
                  <a:pt x="2121520" y="3281463"/>
                  <a:pt x="2115424" y="3286340"/>
                </a:cubicBezTo>
                <a:cubicBezTo>
                  <a:pt x="2109328" y="3291217"/>
                  <a:pt x="2100794" y="3302190"/>
                  <a:pt x="2089821" y="3319259"/>
                </a:cubicBezTo>
                <a:cubicBezTo>
                  <a:pt x="2078848" y="3336327"/>
                  <a:pt x="2072600" y="3344862"/>
                  <a:pt x="2071076" y="3344862"/>
                </a:cubicBezTo>
                <a:cubicBezTo>
                  <a:pt x="2069552" y="3344862"/>
                  <a:pt x="2069704" y="3343033"/>
                  <a:pt x="2071533" y="3339375"/>
                </a:cubicBezTo>
                <a:cubicBezTo>
                  <a:pt x="2072752" y="3338156"/>
                  <a:pt x="2073209" y="3337394"/>
                  <a:pt x="2072905" y="3337089"/>
                </a:cubicBezTo>
                <a:cubicBezTo>
                  <a:pt x="2072600" y="3336785"/>
                  <a:pt x="2071533" y="3336937"/>
                  <a:pt x="2069704" y="3337547"/>
                </a:cubicBezTo>
                <a:cubicBezTo>
                  <a:pt x="2066047" y="3339985"/>
                  <a:pt x="2064218" y="3343795"/>
                  <a:pt x="2064218" y="3348976"/>
                </a:cubicBezTo>
                <a:cubicBezTo>
                  <a:pt x="2064218" y="3354158"/>
                  <a:pt x="2062389" y="3359492"/>
                  <a:pt x="2058731" y="3364978"/>
                </a:cubicBezTo>
                <a:cubicBezTo>
                  <a:pt x="2052026" y="3374732"/>
                  <a:pt x="2045777" y="3385705"/>
                  <a:pt x="2039986" y="3397897"/>
                </a:cubicBezTo>
                <a:cubicBezTo>
                  <a:pt x="2034195" y="3410089"/>
                  <a:pt x="2032214" y="3416795"/>
                  <a:pt x="2034043" y="3418014"/>
                </a:cubicBezTo>
                <a:cubicBezTo>
                  <a:pt x="2040139" y="3421671"/>
                  <a:pt x="2047759" y="3432796"/>
                  <a:pt x="2056903" y="3451389"/>
                </a:cubicBezTo>
                <a:cubicBezTo>
                  <a:pt x="2066047" y="3469982"/>
                  <a:pt x="2072752" y="3488118"/>
                  <a:pt x="2077019" y="3505796"/>
                </a:cubicBezTo>
                <a:cubicBezTo>
                  <a:pt x="2085554" y="3542372"/>
                  <a:pt x="2088602" y="3580320"/>
                  <a:pt x="2086164" y="3619639"/>
                </a:cubicBezTo>
                <a:cubicBezTo>
                  <a:pt x="2083725" y="3658958"/>
                  <a:pt x="2077019" y="3683494"/>
                  <a:pt x="2066047" y="3693248"/>
                </a:cubicBezTo>
                <a:cubicBezTo>
                  <a:pt x="2056293" y="3701782"/>
                  <a:pt x="2045320" y="3703916"/>
                  <a:pt x="2033128" y="3699649"/>
                </a:cubicBezTo>
                <a:cubicBezTo>
                  <a:pt x="2020936" y="3695382"/>
                  <a:pt x="2004172" y="3683494"/>
                  <a:pt x="1982836" y="3663987"/>
                </a:cubicBezTo>
                <a:cubicBezTo>
                  <a:pt x="1979179" y="3660939"/>
                  <a:pt x="1974607" y="3657739"/>
                  <a:pt x="1969120" y="3654386"/>
                </a:cubicBezTo>
                <a:cubicBezTo>
                  <a:pt x="1963634" y="3651033"/>
                  <a:pt x="1958605" y="3648595"/>
                  <a:pt x="1954033" y="3647071"/>
                </a:cubicBezTo>
                <a:cubicBezTo>
                  <a:pt x="1949461" y="3645547"/>
                  <a:pt x="1947175" y="3645394"/>
                  <a:pt x="1947175" y="3646614"/>
                </a:cubicBezTo>
                <a:cubicBezTo>
                  <a:pt x="1947175" y="3647223"/>
                  <a:pt x="1941993" y="3641737"/>
                  <a:pt x="1931630" y="3630154"/>
                </a:cubicBezTo>
                <a:cubicBezTo>
                  <a:pt x="1924315" y="3622230"/>
                  <a:pt x="1920047" y="3616438"/>
                  <a:pt x="1918828" y="3612781"/>
                </a:cubicBezTo>
                <a:cubicBezTo>
                  <a:pt x="1917609" y="3609123"/>
                  <a:pt x="1917609" y="3604246"/>
                  <a:pt x="1918828" y="3598150"/>
                </a:cubicBezTo>
                <a:cubicBezTo>
                  <a:pt x="1921266" y="3587787"/>
                  <a:pt x="1924772" y="3580929"/>
                  <a:pt x="1929344" y="3577576"/>
                </a:cubicBezTo>
                <a:cubicBezTo>
                  <a:pt x="1933916" y="3574224"/>
                  <a:pt x="1943517" y="3554107"/>
                  <a:pt x="1958147" y="3517226"/>
                </a:cubicBezTo>
                <a:cubicBezTo>
                  <a:pt x="1972778" y="3480345"/>
                  <a:pt x="1983141" y="3455504"/>
                  <a:pt x="1989237" y="3442702"/>
                </a:cubicBezTo>
                <a:cubicBezTo>
                  <a:pt x="1995333" y="3431120"/>
                  <a:pt x="1997619" y="3423043"/>
                  <a:pt x="1996095" y="3418471"/>
                </a:cubicBezTo>
                <a:cubicBezTo>
                  <a:pt x="1994571" y="3413899"/>
                  <a:pt x="1988932" y="3409784"/>
                  <a:pt x="1979179" y="3406126"/>
                </a:cubicBezTo>
                <a:cubicBezTo>
                  <a:pt x="1968206" y="3402469"/>
                  <a:pt x="1962719" y="3399573"/>
                  <a:pt x="1962719" y="3397440"/>
                </a:cubicBezTo>
                <a:cubicBezTo>
                  <a:pt x="1962719" y="3395306"/>
                  <a:pt x="1960586" y="3394849"/>
                  <a:pt x="1956319" y="3396068"/>
                </a:cubicBezTo>
                <a:cubicBezTo>
                  <a:pt x="1952051" y="3397897"/>
                  <a:pt x="1949918" y="3396373"/>
                  <a:pt x="1949918" y="3391496"/>
                </a:cubicBezTo>
                <a:cubicBezTo>
                  <a:pt x="1949918" y="3387229"/>
                  <a:pt x="1951442" y="3384181"/>
                  <a:pt x="1954490" y="3382352"/>
                </a:cubicBezTo>
                <a:cubicBezTo>
                  <a:pt x="1956319" y="3381133"/>
                  <a:pt x="1957385" y="3380676"/>
                  <a:pt x="1957690" y="3380981"/>
                </a:cubicBezTo>
                <a:cubicBezTo>
                  <a:pt x="1957995" y="3381285"/>
                  <a:pt x="1957538" y="3382352"/>
                  <a:pt x="1956319" y="3384181"/>
                </a:cubicBezTo>
                <a:cubicBezTo>
                  <a:pt x="1954490" y="3387838"/>
                  <a:pt x="1955709" y="3389362"/>
                  <a:pt x="1959976" y="3388753"/>
                </a:cubicBezTo>
                <a:cubicBezTo>
                  <a:pt x="1961195" y="3388143"/>
                  <a:pt x="1962719" y="3387838"/>
                  <a:pt x="1964548" y="3387838"/>
                </a:cubicBezTo>
                <a:cubicBezTo>
                  <a:pt x="1972473" y="3385400"/>
                  <a:pt x="1981922" y="3386467"/>
                  <a:pt x="1992895" y="3391039"/>
                </a:cubicBezTo>
                <a:cubicBezTo>
                  <a:pt x="2003867" y="3395611"/>
                  <a:pt x="2010268" y="3396678"/>
                  <a:pt x="2012097" y="3394239"/>
                </a:cubicBezTo>
                <a:cubicBezTo>
                  <a:pt x="2013926" y="3392410"/>
                  <a:pt x="2025051" y="3376256"/>
                  <a:pt x="2045473" y="3345776"/>
                </a:cubicBezTo>
                <a:cubicBezTo>
                  <a:pt x="2065894" y="3315296"/>
                  <a:pt x="2077324" y="3297618"/>
                  <a:pt x="2079763" y="3292741"/>
                </a:cubicBezTo>
                <a:cubicBezTo>
                  <a:pt x="2084640" y="3284816"/>
                  <a:pt x="2100489" y="3267747"/>
                  <a:pt x="2127311" y="3241534"/>
                </a:cubicBezTo>
                <a:cubicBezTo>
                  <a:pt x="2154134" y="3215322"/>
                  <a:pt x="2170593" y="3200386"/>
                  <a:pt x="2176689" y="3196729"/>
                </a:cubicBezTo>
                <a:cubicBezTo>
                  <a:pt x="2194977" y="3187585"/>
                  <a:pt x="2207474" y="3176917"/>
                  <a:pt x="2214180" y="3164725"/>
                </a:cubicBezTo>
                <a:cubicBezTo>
                  <a:pt x="2216618" y="3160458"/>
                  <a:pt x="2219666" y="3158019"/>
                  <a:pt x="2223323" y="3157410"/>
                </a:cubicBezTo>
                <a:close/>
                <a:moveTo>
                  <a:pt x="5896468" y="3113518"/>
                </a:moveTo>
                <a:cubicBezTo>
                  <a:pt x="5908050" y="3113518"/>
                  <a:pt x="5916889" y="3115652"/>
                  <a:pt x="5922985" y="3119919"/>
                </a:cubicBezTo>
                <a:cubicBezTo>
                  <a:pt x="5926643" y="3122967"/>
                  <a:pt x="5927862" y="3126625"/>
                  <a:pt x="5926643" y="3130892"/>
                </a:cubicBezTo>
                <a:cubicBezTo>
                  <a:pt x="5925424" y="3135159"/>
                  <a:pt x="5919327" y="3146437"/>
                  <a:pt x="5908355" y="3164725"/>
                </a:cubicBezTo>
                <a:cubicBezTo>
                  <a:pt x="5878485" y="3217151"/>
                  <a:pt x="5863549" y="3247631"/>
                  <a:pt x="5863549" y="3256165"/>
                </a:cubicBezTo>
                <a:cubicBezTo>
                  <a:pt x="5863549" y="3260432"/>
                  <a:pt x="5859892" y="3268357"/>
                  <a:pt x="5852577" y="3279939"/>
                </a:cubicBezTo>
                <a:cubicBezTo>
                  <a:pt x="5847091" y="3288474"/>
                  <a:pt x="5843585" y="3293198"/>
                  <a:pt x="5842061" y="3294112"/>
                </a:cubicBezTo>
                <a:cubicBezTo>
                  <a:pt x="5840537" y="3295027"/>
                  <a:pt x="5838251" y="3293655"/>
                  <a:pt x="5835203" y="3289998"/>
                </a:cubicBezTo>
                <a:cubicBezTo>
                  <a:pt x="5830936" y="3284511"/>
                  <a:pt x="5828802" y="3280092"/>
                  <a:pt x="5828802" y="3276739"/>
                </a:cubicBezTo>
                <a:cubicBezTo>
                  <a:pt x="5828802" y="3273386"/>
                  <a:pt x="5826668" y="3269576"/>
                  <a:pt x="5822401" y="3265309"/>
                </a:cubicBezTo>
                <a:cubicBezTo>
                  <a:pt x="5817524" y="3260432"/>
                  <a:pt x="5814476" y="3250221"/>
                  <a:pt x="5813258" y="3234677"/>
                </a:cubicBezTo>
                <a:cubicBezTo>
                  <a:pt x="5812038" y="3219132"/>
                  <a:pt x="5812953" y="3207397"/>
                  <a:pt x="5816001" y="3199472"/>
                </a:cubicBezTo>
                <a:cubicBezTo>
                  <a:pt x="5819659" y="3190328"/>
                  <a:pt x="5821792" y="3183165"/>
                  <a:pt x="5822401" y="3177984"/>
                </a:cubicBezTo>
                <a:cubicBezTo>
                  <a:pt x="5823011" y="3172802"/>
                  <a:pt x="5832460" y="3160762"/>
                  <a:pt x="5850748" y="3141865"/>
                </a:cubicBezTo>
                <a:cubicBezTo>
                  <a:pt x="5863549" y="3129063"/>
                  <a:pt x="5872388" y="3121138"/>
                  <a:pt x="5877266" y="3118090"/>
                </a:cubicBezTo>
                <a:cubicBezTo>
                  <a:pt x="5882142" y="3115043"/>
                  <a:pt x="5888543" y="3113518"/>
                  <a:pt x="5896468" y="3113518"/>
                </a:cubicBezTo>
                <a:close/>
                <a:moveTo>
                  <a:pt x="3157840" y="3093402"/>
                </a:moveTo>
                <a:cubicBezTo>
                  <a:pt x="3157231" y="3093402"/>
                  <a:pt x="3156011" y="3094316"/>
                  <a:pt x="3154183" y="3096145"/>
                </a:cubicBezTo>
                <a:cubicBezTo>
                  <a:pt x="3151744" y="3098583"/>
                  <a:pt x="3150677" y="3103003"/>
                  <a:pt x="3150982" y="3109404"/>
                </a:cubicBezTo>
                <a:cubicBezTo>
                  <a:pt x="3151287" y="3115804"/>
                  <a:pt x="3152658" y="3119005"/>
                  <a:pt x="3155097" y="3119005"/>
                </a:cubicBezTo>
                <a:cubicBezTo>
                  <a:pt x="3158145" y="3119005"/>
                  <a:pt x="3159669" y="3114738"/>
                  <a:pt x="3159669" y="3106203"/>
                </a:cubicBezTo>
                <a:cubicBezTo>
                  <a:pt x="3159669" y="3098278"/>
                  <a:pt x="3159059" y="3094011"/>
                  <a:pt x="3157840" y="3093402"/>
                </a:cubicBezTo>
                <a:close/>
                <a:moveTo>
                  <a:pt x="5927100" y="3083343"/>
                </a:moveTo>
                <a:cubicBezTo>
                  <a:pt x="5923138" y="3082734"/>
                  <a:pt x="5918261" y="3083191"/>
                  <a:pt x="5912470" y="3084715"/>
                </a:cubicBezTo>
                <a:cubicBezTo>
                  <a:pt x="5906679" y="3086239"/>
                  <a:pt x="5901344" y="3088220"/>
                  <a:pt x="5896468" y="3090658"/>
                </a:cubicBezTo>
                <a:cubicBezTo>
                  <a:pt x="5887933" y="3095535"/>
                  <a:pt x="5870864" y="3110471"/>
                  <a:pt x="5845262" y="3135464"/>
                </a:cubicBezTo>
                <a:cubicBezTo>
                  <a:pt x="5816001" y="3164115"/>
                  <a:pt x="5795579" y="3184842"/>
                  <a:pt x="5783997" y="3197643"/>
                </a:cubicBezTo>
                <a:cubicBezTo>
                  <a:pt x="5778510" y="3203739"/>
                  <a:pt x="5774700" y="3207244"/>
                  <a:pt x="5772567" y="3208159"/>
                </a:cubicBezTo>
                <a:cubicBezTo>
                  <a:pt x="5770433" y="3209073"/>
                  <a:pt x="5768147" y="3208007"/>
                  <a:pt x="5765709" y="3204958"/>
                </a:cubicBezTo>
                <a:cubicBezTo>
                  <a:pt x="5760832" y="3198863"/>
                  <a:pt x="5750469" y="3191395"/>
                  <a:pt x="5734619" y="3182556"/>
                </a:cubicBezTo>
                <a:cubicBezTo>
                  <a:pt x="5718769" y="3173716"/>
                  <a:pt x="5705358" y="3168383"/>
                  <a:pt x="5694385" y="3166554"/>
                </a:cubicBezTo>
                <a:cubicBezTo>
                  <a:pt x="5674269" y="3162286"/>
                  <a:pt x="5662686" y="3162591"/>
                  <a:pt x="5659639" y="3167468"/>
                </a:cubicBezTo>
                <a:cubicBezTo>
                  <a:pt x="5656590" y="3172345"/>
                  <a:pt x="5660553" y="3184232"/>
                  <a:pt x="5671526" y="3203130"/>
                </a:cubicBezTo>
                <a:cubicBezTo>
                  <a:pt x="5680060" y="3217760"/>
                  <a:pt x="5690880" y="3229495"/>
                  <a:pt x="5703987" y="3238334"/>
                </a:cubicBezTo>
                <a:cubicBezTo>
                  <a:pt x="5717093" y="3247173"/>
                  <a:pt x="5723646" y="3252660"/>
                  <a:pt x="5723646" y="3254793"/>
                </a:cubicBezTo>
                <a:cubicBezTo>
                  <a:pt x="5723646" y="3256927"/>
                  <a:pt x="5725932" y="3260584"/>
                  <a:pt x="5730505" y="3265766"/>
                </a:cubicBezTo>
                <a:cubicBezTo>
                  <a:pt x="5735077" y="3270948"/>
                  <a:pt x="5741630" y="3279025"/>
                  <a:pt x="5750164" y="3289998"/>
                </a:cubicBezTo>
                <a:cubicBezTo>
                  <a:pt x="5759917" y="3302799"/>
                  <a:pt x="5770433" y="3314991"/>
                  <a:pt x="5781711" y="3326574"/>
                </a:cubicBezTo>
                <a:cubicBezTo>
                  <a:pt x="5792988" y="3338156"/>
                  <a:pt x="5800456" y="3344862"/>
                  <a:pt x="5804114" y="3346690"/>
                </a:cubicBezTo>
                <a:cubicBezTo>
                  <a:pt x="5808990" y="3348519"/>
                  <a:pt x="5810514" y="3352177"/>
                  <a:pt x="5808685" y="3357663"/>
                </a:cubicBezTo>
                <a:cubicBezTo>
                  <a:pt x="5808076" y="3358883"/>
                  <a:pt x="5807771" y="3359797"/>
                  <a:pt x="5807771" y="3360406"/>
                </a:cubicBezTo>
                <a:cubicBezTo>
                  <a:pt x="5808381" y="3361016"/>
                  <a:pt x="5810514" y="3358883"/>
                  <a:pt x="5814172" y="3354006"/>
                </a:cubicBezTo>
                <a:cubicBezTo>
                  <a:pt x="5819659" y="3347300"/>
                  <a:pt x="5823468" y="3344557"/>
                  <a:pt x="5825602" y="3345776"/>
                </a:cubicBezTo>
                <a:cubicBezTo>
                  <a:pt x="5827735" y="3346995"/>
                  <a:pt x="5826668" y="3351262"/>
                  <a:pt x="5822401" y="3358578"/>
                </a:cubicBezTo>
                <a:cubicBezTo>
                  <a:pt x="5818134" y="3365893"/>
                  <a:pt x="5814934" y="3371684"/>
                  <a:pt x="5812800" y="3375951"/>
                </a:cubicBezTo>
                <a:cubicBezTo>
                  <a:pt x="5810666" y="3380218"/>
                  <a:pt x="5808837" y="3383114"/>
                  <a:pt x="5807314" y="3384638"/>
                </a:cubicBezTo>
                <a:cubicBezTo>
                  <a:pt x="5805790" y="3386162"/>
                  <a:pt x="5796494" y="3399573"/>
                  <a:pt x="5779425" y="3424872"/>
                </a:cubicBezTo>
                <a:cubicBezTo>
                  <a:pt x="5762356" y="3450170"/>
                  <a:pt x="5751688" y="3464343"/>
                  <a:pt x="5747421" y="3467391"/>
                </a:cubicBezTo>
                <a:cubicBezTo>
                  <a:pt x="5744372" y="3469830"/>
                  <a:pt x="5740410" y="3470592"/>
                  <a:pt x="5735533" y="3469677"/>
                </a:cubicBezTo>
                <a:cubicBezTo>
                  <a:pt x="5730656" y="3468763"/>
                  <a:pt x="5728218" y="3466477"/>
                  <a:pt x="5728218" y="3462819"/>
                </a:cubicBezTo>
                <a:cubicBezTo>
                  <a:pt x="5728218" y="3460381"/>
                  <a:pt x="5726847" y="3459162"/>
                  <a:pt x="5724103" y="3459162"/>
                </a:cubicBezTo>
                <a:cubicBezTo>
                  <a:pt x="5721360" y="3459162"/>
                  <a:pt x="5712521" y="3454742"/>
                  <a:pt x="5697586" y="3445903"/>
                </a:cubicBezTo>
                <a:cubicBezTo>
                  <a:pt x="5682650" y="3437064"/>
                  <a:pt x="5673506" y="3432644"/>
                  <a:pt x="5670154" y="3432644"/>
                </a:cubicBezTo>
                <a:cubicBezTo>
                  <a:pt x="5666801" y="3432644"/>
                  <a:pt x="5660553" y="3430511"/>
                  <a:pt x="5651409" y="3426243"/>
                </a:cubicBezTo>
                <a:cubicBezTo>
                  <a:pt x="5644094" y="3421976"/>
                  <a:pt x="5626110" y="3419538"/>
                  <a:pt x="5597459" y="3418928"/>
                </a:cubicBezTo>
                <a:cubicBezTo>
                  <a:pt x="5568808" y="3418318"/>
                  <a:pt x="5547167" y="3419842"/>
                  <a:pt x="5532537" y="3423500"/>
                </a:cubicBezTo>
                <a:cubicBezTo>
                  <a:pt x="5520345" y="3425939"/>
                  <a:pt x="5514249" y="3425634"/>
                  <a:pt x="5514249" y="3422586"/>
                </a:cubicBezTo>
                <a:cubicBezTo>
                  <a:pt x="5514249" y="3421367"/>
                  <a:pt x="5513334" y="3421367"/>
                  <a:pt x="5511506" y="3422586"/>
                </a:cubicBezTo>
                <a:cubicBezTo>
                  <a:pt x="5507848" y="3425634"/>
                  <a:pt x="5505714" y="3429291"/>
                  <a:pt x="5505105" y="3433558"/>
                </a:cubicBezTo>
                <a:cubicBezTo>
                  <a:pt x="5505105" y="3435387"/>
                  <a:pt x="5511810" y="3435997"/>
                  <a:pt x="5525222" y="3435387"/>
                </a:cubicBezTo>
                <a:cubicBezTo>
                  <a:pt x="5531317" y="3434778"/>
                  <a:pt x="5535280" y="3434473"/>
                  <a:pt x="5537109" y="3434473"/>
                </a:cubicBezTo>
                <a:cubicBezTo>
                  <a:pt x="5541985" y="3434473"/>
                  <a:pt x="5541985" y="3435997"/>
                  <a:pt x="5537109" y="3439045"/>
                </a:cubicBezTo>
                <a:cubicBezTo>
                  <a:pt x="5534670" y="3441483"/>
                  <a:pt x="5533451" y="3443007"/>
                  <a:pt x="5533451" y="3443617"/>
                </a:cubicBezTo>
                <a:cubicBezTo>
                  <a:pt x="5533451" y="3444836"/>
                  <a:pt x="5539852" y="3445750"/>
                  <a:pt x="5552653" y="3446360"/>
                </a:cubicBezTo>
                <a:cubicBezTo>
                  <a:pt x="5583743" y="3447579"/>
                  <a:pt x="5606908" y="3449560"/>
                  <a:pt x="5622148" y="3452304"/>
                </a:cubicBezTo>
                <a:cubicBezTo>
                  <a:pt x="5637388" y="3455047"/>
                  <a:pt x="5651408" y="3459771"/>
                  <a:pt x="5664210" y="3466477"/>
                </a:cubicBezTo>
                <a:cubicBezTo>
                  <a:pt x="5677621" y="3473792"/>
                  <a:pt x="5684327" y="3478669"/>
                  <a:pt x="5684327" y="3481107"/>
                </a:cubicBezTo>
                <a:cubicBezTo>
                  <a:pt x="5684327" y="3483546"/>
                  <a:pt x="5686309" y="3484765"/>
                  <a:pt x="5690271" y="3484765"/>
                </a:cubicBezTo>
                <a:cubicBezTo>
                  <a:pt x="5694233" y="3484765"/>
                  <a:pt x="5699719" y="3488575"/>
                  <a:pt x="5706730" y="3496195"/>
                </a:cubicBezTo>
                <a:cubicBezTo>
                  <a:pt x="5713740" y="3503815"/>
                  <a:pt x="5715417" y="3510063"/>
                  <a:pt x="5711759" y="3514940"/>
                </a:cubicBezTo>
                <a:cubicBezTo>
                  <a:pt x="5708101" y="3519817"/>
                  <a:pt x="5705359" y="3524084"/>
                  <a:pt x="5703530" y="3527742"/>
                </a:cubicBezTo>
                <a:cubicBezTo>
                  <a:pt x="5699872" y="3536276"/>
                  <a:pt x="5680822" y="3557764"/>
                  <a:pt x="5646380" y="3592207"/>
                </a:cubicBezTo>
                <a:cubicBezTo>
                  <a:pt x="5611937" y="3626649"/>
                  <a:pt x="5586791" y="3649966"/>
                  <a:pt x="5570942" y="3662158"/>
                </a:cubicBezTo>
                <a:cubicBezTo>
                  <a:pt x="5555701" y="3673131"/>
                  <a:pt x="5545948" y="3678922"/>
                  <a:pt x="5541681" y="3679532"/>
                </a:cubicBezTo>
                <a:cubicBezTo>
                  <a:pt x="5538633" y="3680142"/>
                  <a:pt x="5539242" y="3677398"/>
                  <a:pt x="5543510" y="3671302"/>
                </a:cubicBezTo>
                <a:cubicBezTo>
                  <a:pt x="5545338" y="3670083"/>
                  <a:pt x="5545947" y="3669169"/>
                  <a:pt x="5545339" y="3668559"/>
                </a:cubicBezTo>
                <a:cubicBezTo>
                  <a:pt x="5545339" y="3667340"/>
                  <a:pt x="5541071" y="3667035"/>
                  <a:pt x="5532537" y="3667645"/>
                </a:cubicBezTo>
                <a:cubicBezTo>
                  <a:pt x="5522173" y="3669474"/>
                  <a:pt x="5515468" y="3668254"/>
                  <a:pt x="5512420" y="3663987"/>
                </a:cubicBezTo>
                <a:cubicBezTo>
                  <a:pt x="5509372" y="3659720"/>
                  <a:pt x="5505105" y="3656520"/>
                  <a:pt x="5499618" y="3654386"/>
                </a:cubicBezTo>
                <a:cubicBezTo>
                  <a:pt x="5494132" y="3652252"/>
                  <a:pt x="5492151" y="3650271"/>
                  <a:pt x="5493675" y="3648442"/>
                </a:cubicBezTo>
                <a:cubicBezTo>
                  <a:pt x="5495199" y="3646614"/>
                  <a:pt x="5491998" y="3639756"/>
                  <a:pt x="5484074" y="3627868"/>
                </a:cubicBezTo>
                <a:cubicBezTo>
                  <a:pt x="5476149" y="3615981"/>
                  <a:pt x="5469596" y="3601656"/>
                  <a:pt x="5464414" y="3584892"/>
                </a:cubicBezTo>
                <a:cubicBezTo>
                  <a:pt x="5459232" y="3568128"/>
                  <a:pt x="5455270" y="3559746"/>
                  <a:pt x="5452527" y="3559746"/>
                </a:cubicBezTo>
                <a:cubicBezTo>
                  <a:pt x="5449783" y="3559746"/>
                  <a:pt x="5449479" y="3562946"/>
                  <a:pt x="5451612" y="3569347"/>
                </a:cubicBezTo>
                <a:cubicBezTo>
                  <a:pt x="5453746" y="3575748"/>
                  <a:pt x="5454508" y="3594188"/>
                  <a:pt x="5453898" y="3624668"/>
                </a:cubicBezTo>
                <a:cubicBezTo>
                  <a:pt x="5453288" y="3645394"/>
                  <a:pt x="5453594" y="3659110"/>
                  <a:pt x="5454813" y="3665816"/>
                </a:cubicBezTo>
                <a:cubicBezTo>
                  <a:pt x="5456032" y="3672522"/>
                  <a:pt x="5459080" y="3680446"/>
                  <a:pt x="5463957" y="3689590"/>
                </a:cubicBezTo>
                <a:cubicBezTo>
                  <a:pt x="5471272" y="3703002"/>
                  <a:pt x="5474930" y="3711536"/>
                  <a:pt x="5474930" y="3715194"/>
                </a:cubicBezTo>
                <a:cubicBezTo>
                  <a:pt x="5474930" y="3718851"/>
                  <a:pt x="5476301" y="3720680"/>
                  <a:pt x="5479044" y="3720680"/>
                </a:cubicBezTo>
                <a:cubicBezTo>
                  <a:pt x="5481788" y="3720680"/>
                  <a:pt x="5483159" y="3722814"/>
                  <a:pt x="5483159" y="3727081"/>
                </a:cubicBezTo>
                <a:cubicBezTo>
                  <a:pt x="5483159" y="3731348"/>
                  <a:pt x="5486207" y="3734396"/>
                  <a:pt x="5492303" y="3736225"/>
                </a:cubicBezTo>
                <a:cubicBezTo>
                  <a:pt x="5498399" y="3738054"/>
                  <a:pt x="5501447" y="3740797"/>
                  <a:pt x="5501447" y="3744454"/>
                </a:cubicBezTo>
                <a:cubicBezTo>
                  <a:pt x="5501447" y="3748112"/>
                  <a:pt x="5504648" y="3751617"/>
                  <a:pt x="5511048" y="3754970"/>
                </a:cubicBezTo>
                <a:cubicBezTo>
                  <a:pt x="5517449" y="3758323"/>
                  <a:pt x="5518821" y="3759999"/>
                  <a:pt x="5515163" y="3759999"/>
                </a:cubicBezTo>
                <a:cubicBezTo>
                  <a:pt x="5512724" y="3760609"/>
                  <a:pt x="5511048" y="3761523"/>
                  <a:pt x="5510134" y="3762742"/>
                </a:cubicBezTo>
                <a:cubicBezTo>
                  <a:pt x="5509219" y="3763962"/>
                  <a:pt x="5509372" y="3765333"/>
                  <a:pt x="5510591" y="3766857"/>
                </a:cubicBezTo>
                <a:cubicBezTo>
                  <a:pt x="5511810" y="3768381"/>
                  <a:pt x="5513639" y="3769143"/>
                  <a:pt x="5516078" y="3769143"/>
                </a:cubicBezTo>
                <a:cubicBezTo>
                  <a:pt x="5520345" y="3769143"/>
                  <a:pt x="5522478" y="3770362"/>
                  <a:pt x="5522478" y="3772801"/>
                </a:cubicBezTo>
                <a:cubicBezTo>
                  <a:pt x="5522478" y="3777068"/>
                  <a:pt x="5527660" y="3783316"/>
                  <a:pt x="5538023" y="3791546"/>
                </a:cubicBezTo>
                <a:cubicBezTo>
                  <a:pt x="5548386" y="3799776"/>
                  <a:pt x="5556006" y="3803890"/>
                  <a:pt x="5560883" y="3803890"/>
                </a:cubicBezTo>
                <a:cubicBezTo>
                  <a:pt x="5567588" y="3803890"/>
                  <a:pt x="5570941" y="3805414"/>
                  <a:pt x="5570942" y="3808462"/>
                </a:cubicBezTo>
                <a:cubicBezTo>
                  <a:pt x="5570941" y="3816997"/>
                  <a:pt x="5583438" y="3813034"/>
                  <a:pt x="5608432" y="3796575"/>
                </a:cubicBezTo>
                <a:cubicBezTo>
                  <a:pt x="5624891" y="3785602"/>
                  <a:pt x="5635559" y="3778592"/>
                  <a:pt x="5640436" y="3775544"/>
                </a:cubicBezTo>
                <a:cubicBezTo>
                  <a:pt x="5644703" y="3772496"/>
                  <a:pt x="5653085" y="3764419"/>
                  <a:pt x="5665582" y="3751312"/>
                </a:cubicBezTo>
                <a:cubicBezTo>
                  <a:pt x="5678079" y="3738206"/>
                  <a:pt x="5684327" y="3730586"/>
                  <a:pt x="5684327" y="3728452"/>
                </a:cubicBezTo>
                <a:cubicBezTo>
                  <a:pt x="5684327" y="3726319"/>
                  <a:pt x="5686613" y="3725252"/>
                  <a:pt x="5691185" y="3725252"/>
                </a:cubicBezTo>
                <a:cubicBezTo>
                  <a:pt x="5695757" y="3725252"/>
                  <a:pt x="5698043" y="3724185"/>
                  <a:pt x="5698043" y="3722052"/>
                </a:cubicBezTo>
                <a:cubicBezTo>
                  <a:pt x="5698043" y="3719918"/>
                  <a:pt x="5702920" y="3713517"/>
                  <a:pt x="5712674" y="3702849"/>
                </a:cubicBezTo>
                <a:cubicBezTo>
                  <a:pt x="5722427" y="3692181"/>
                  <a:pt x="5730199" y="3681208"/>
                  <a:pt x="5735991" y="3669931"/>
                </a:cubicBezTo>
                <a:cubicBezTo>
                  <a:pt x="5741782" y="3658653"/>
                  <a:pt x="5748793" y="3648442"/>
                  <a:pt x="5757022" y="3639298"/>
                </a:cubicBezTo>
                <a:cubicBezTo>
                  <a:pt x="5765251" y="3630154"/>
                  <a:pt x="5773481" y="3620401"/>
                  <a:pt x="5781711" y="3610038"/>
                </a:cubicBezTo>
                <a:cubicBezTo>
                  <a:pt x="5789941" y="3599674"/>
                  <a:pt x="5795274" y="3594493"/>
                  <a:pt x="5797713" y="3594493"/>
                </a:cubicBezTo>
                <a:cubicBezTo>
                  <a:pt x="5800150" y="3594493"/>
                  <a:pt x="5819353" y="3611562"/>
                  <a:pt x="5855320" y="3645699"/>
                </a:cubicBezTo>
                <a:cubicBezTo>
                  <a:pt x="5906527" y="3693858"/>
                  <a:pt x="5948589" y="3725252"/>
                  <a:pt x="5981507" y="3739882"/>
                </a:cubicBezTo>
                <a:cubicBezTo>
                  <a:pt x="6031494" y="3762438"/>
                  <a:pt x="6059230" y="3773715"/>
                  <a:pt x="6064717" y="3773715"/>
                </a:cubicBezTo>
                <a:cubicBezTo>
                  <a:pt x="6067156" y="3773715"/>
                  <a:pt x="6073862" y="3776154"/>
                  <a:pt x="6084834" y="3781030"/>
                </a:cubicBezTo>
                <a:cubicBezTo>
                  <a:pt x="6095807" y="3785907"/>
                  <a:pt x="6103884" y="3788041"/>
                  <a:pt x="6109066" y="3787431"/>
                </a:cubicBezTo>
                <a:cubicBezTo>
                  <a:pt x="6114246" y="3786822"/>
                  <a:pt x="6120190" y="3788346"/>
                  <a:pt x="6126896" y="3792003"/>
                </a:cubicBezTo>
                <a:cubicBezTo>
                  <a:pt x="6133602" y="3795661"/>
                  <a:pt x="6139088" y="3797490"/>
                  <a:pt x="6143356" y="3797490"/>
                </a:cubicBezTo>
                <a:cubicBezTo>
                  <a:pt x="6164692" y="3799928"/>
                  <a:pt x="6178712" y="3803890"/>
                  <a:pt x="6185418" y="3809377"/>
                </a:cubicBezTo>
                <a:cubicBezTo>
                  <a:pt x="6189076" y="3811815"/>
                  <a:pt x="6198676" y="3813949"/>
                  <a:pt x="6214222" y="3815778"/>
                </a:cubicBezTo>
                <a:cubicBezTo>
                  <a:pt x="6229766" y="3817606"/>
                  <a:pt x="6240892" y="3815778"/>
                  <a:pt x="6247598" y="3810291"/>
                </a:cubicBezTo>
                <a:cubicBezTo>
                  <a:pt x="6254302" y="3804195"/>
                  <a:pt x="6257960" y="3795661"/>
                  <a:pt x="6258570" y="3784688"/>
                </a:cubicBezTo>
                <a:cubicBezTo>
                  <a:pt x="6259179" y="3773715"/>
                  <a:pt x="6255826" y="3766095"/>
                  <a:pt x="6248512" y="3761828"/>
                </a:cubicBezTo>
                <a:cubicBezTo>
                  <a:pt x="6242416" y="3757561"/>
                  <a:pt x="6239368" y="3753598"/>
                  <a:pt x="6239368" y="3749941"/>
                </a:cubicBezTo>
                <a:cubicBezTo>
                  <a:pt x="6239368" y="3746893"/>
                  <a:pt x="6231900" y="3741254"/>
                  <a:pt x="6216965" y="3733024"/>
                </a:cubicBezTo>
                <a:cubicBezTo>
                  <a:pt x="6202030" y="3724795"/>
                  <a:pt x="6192124" y="3720680"/>
                  <a:pt x="6187247" y="3720680"/>
                </a:cubicBezTo>
                <a:cubicBezTo>
                  <a:pt x="6184808" y="3720680"/>
                  <a:pt x="6175969" y="3715498"/>
                  <a:pt x="6160730" y="3705135"/>
                </a:cubicBezTo>
                <a:cubicBezTo>
                  <a:pt x="6145489" y="3694772"/>
                  <a:pt x="6134974" y="3690352"/>
                  <a:pt x="6129182" y="3691876"/>
                </a:cubicBezTo>
                <a:cubicBezTo>
                  <a:pt x="6123391" y="3693400"/>
                  <a:pt x="6119734" y="3692181"/>
                  <a:pt x="6118210" y="3688219"/>
                </a:cubicBezTo>
                <a:cubicBezTo>
                  <a:pt x="6116686" y="3684256"/>
                  <a:pt x="6108456" y="3682275"/>
                  <a:pt x="6093520" y="3682275"/>
                </a:cubicBezTo>
                <a:cubicBezTo>
                  <a:pt x="6078586" y="3682275"/>
                  <a:pt x="6066698" y="3679989"/>
                  <a:pt x="6057860" y="3675417"/>
                </a:cubicBezTo>
                <a:cubicBezTo>
                  <a:pt x="6049020" y="3670845"/>
                  <a:pt x="6041704" y="3668559"/>
                  <a:pt x="6035914" y="3668559"/>
                </a:cubicBezTo>
                <a:cubicBezTo>
                  <a:pt x="6030122" y="3668559"/>
                  <a:pt x="6024179" y="3666426"/>
                  <a:pt x="6018083" y="3662158"/>
                </a:cubicBezTo>
                <a:cubicBezTo>
                  <a:pt x="6011986" y="3657891"/>
                  <a:pt x="6008024" y="3656672"/>
                  <a:pt x="6006196" y="3658501"/>
                </a:cubicBezTo>
                <a:cubicBezTo>
                  <a:pt x="6004367" y="3660330"/>
                  <a:pt x="5991260" y="3654996"/>
                  <a:pt x="5966876" y="3642499"/>
                </a:cubicBezTo>
                <a:cubicBezTo>
                  <a:pt x="5942492" y="3630002"/>
                  <a:pt x="5928472" y="3621315"/>
                  <a:pt x="5924814" y="3616438"/>
                </a:cubicBezTo>
                <a:cubicBezTo>
                  <a:pt x="5920547" y="3610952"/>
                  <a:pt x="5911708" y="3604246"/>
                  <a:pt x="5898297" y="3596322"/>
                </a:cubicBezTo>
                <a:cubicBezTo>
                  <a:pt x="5885495" y="3588397"/>
                  <a:pt x="5871474" y="3577576"/>
                  <a:pt x="5856234" y="3563860"/>
                </a:cubicBezTo>
                <a:cubicBezTo>
                  <a:pt x="5840994" y="3550144"/>
                  <a:pt x="5833375" y="3541762"/>
                  <a:pt x="5833375" y="3538714"/>
                </a:cubicBezTo>
                <a:cubicBezTo>
                  <a:pt x="5833375" y="3536276"/>
                  <a:pt x="5838403" y="3526675"/>
                  <a:pt x="5848462" y="3509911"/>
                </a:cubicBezTo>
                <a:cubicBezTo>
                  <a:pt x="5858520" y="3493147"/>
                  <a:pt x="5865073" y="3483546"/>
                  <a:pt x="5868122" y="3481107"/>
                </a:cubicBezTo>
                <a:cubicBezTo>
                  <a:pt x="5869950" y="3479278"/>
                  <a:pt x="5874827" y="3469830"/>
                  <a:pt x="5882752" y="3452761"/>
                </a:cubicBezTo>
                <a:cubicBezTo>
                  <a:pt x="5891286" y="3433254"/>
                  <a:pt x="5901040" y="3413289"/>
                  <a:pt x="5912013" y="3392868"/>
                </a:cubicBezTo>
                <a:cubicBezTo>
                  <a:pt x="5922985" y="3372446"/>
                  <a:pt x="5930301" y="3360406"/>
                  <a:pt x="5933959" y="3356749"/>
                </a:cubicBezTo>
                <a:cubicBezTo>
                  <a:pt x="5936397" y="3353701"/>
                  <a:pt x="5937616" y="3350348"/>
                  <a:pt x="5937616" y="3346690"/>
                </a:cubicBezTo>
                <a:cubicBezTo>
                  <a:pt x="5937616" y="3344252"/>
                  <a:pt x="5940816" y="3335413"/>
                  <a:pt x="5947217" y="3320173"/>
                </a:cubicBezTo>
                <a:cubicBezTo>
                  <a:pt x="5953618" y="3304933"/>
                  <a:pt x="5959256" y="3292436"/>
                  <a:pt x="5964133" y="3282682"/>
                </a:cubicBezTo>
                <a:cubicBezTo>
                  <a:pt x="5967182" y="3277806"/>
                  <a:pt x="5968705" y="3272472"/>
                  <a:pt x="5968706" y="3266680"/>
                </a:cubicBezTo>
                <a:cubicBezTo>
                  <a:pt x="5968705" y="3260889"/>
                  <a:pt x="5969772" y="3257994"/>
                  <a:pt x="5971906" y="3257994"/>
                </a:cubicBezTo>
                <a:cubicBezTo>
                  <a:pt x="5974039" y="3257994"/>
                  <a:pt x="5976935" y="3253269"/>
                  <a:pt x="5980592" y="3243821"/>
                </a:cubicBezTo>
                <a:cubicBezTo>
                  <a:pt x="5984250" y="3234372"/>
                  <a:pt x="5987450" y="3227056"/>
                  <a:pt x="5990194" y="3221875"/>
                </a:cubicBezTo>
                <a:cubicBezTo>
                  <a:pt x="5992936" y="3216693"/>
                  <a:pt x="5995070" y="3208616"/>
                  <a:pt x="5996594" y="3197643"/>
                </a:cubicBezTo>
                <a:cubicBezTo>
                  <a:pt x="5998118" y="3186670"/>
                  <a:pt x="5999185" y="3179050"/>
                  <a:pt x="5999795" y="3174783"/>
                </a:cubicBezTo>
                <a:cubicBezTo>
                  <a:pt x="6001014" y="3169297"/>
                  <a:pt x="6000252" y="3160000"/>
                  <a:pt x="5997509" y="3146894"/>
                </a:cubicBezTo>
                <a:cubicBezTo>
                  <a:pt x="5994765" y="3133788"/>
                  <a:pt x="5992479" y="3127234"/>
                  <a:pt x="5990651" y="3127234"/>
                </a:cubicBezTo>
                <a:cubicBezTo>
                  <a:pt x="5988212" y="3127234"/>
                  <a:pt x="5986079" y="3124491"/>
                  <a:pt x="5984250" y="3119005"/>
                </a:cubicBezTo>
                <a:cubicBezTo>
                  <a:pt x="5983640" y="3114738"/>
                  <a:pt x="5977392" y="3109251"/>
                  <a:pt x="5965505" y="3102546"/>
                </a:cubicBezTo>
                <a:cubicBezTo>
                  <a:pt x="5953618" y="3095840"/>
                  <a:pt x="5944931" y="3092487"/>
                  <a:pt x="5939445" y="3092487"/>
                </a:cubicBezTo>
                <a:cubicBezTo>
                  <a:pt x="5935177" y="3092487"/>
                  <a:pt x="5933043" y="3090963"/>
                  <a:pt x="5933044" y="3087915"/>
                </a:cubicBezTo>
                <a:cubicBezTo>
                  <a:pt x="5933043" y="3085477"/>
                  <a:pt x="5931062" y="3083953"/>
                  <a:pt x="5927100" y="3083343"/>
                </a:cubicBezTo>
                <a:close/>
                <a:moveTo>
                  <a:pt x="1170049" y="3069399"/>
                </a:moveTo>
                <a:cubicBezTo>
                  <a:pt x="1174088" y="3068332"/>
                  <a:pt x="1178165" y="3068408"/>
                  <a:pt x="1182279" y="3069627"/>
                </a:cubicBezTo>
                <a:cubicBezTo>
                  <a:pt x="1190509" y="3072066"/>
                  <a:pt x="1197367" y="3079076"/>
                  <a:pt x="1202854" y="3090658"/>
                </a:cubicBezTo>
                <a:cubicBezTo>
                  <a:pt x="1207121" y="3100412"/>
                  <a:pt x="1213064" y="3109251"/>
                  <a:pt x="1220684" y="3117176"/>
                </a:cubicBezTo>
                <a:cubicBezTo>
                  <a:pt x="1228304" y="3125101"/>
                  <a:pt x="1232114" y="3130587"/>
                  <a:pt x="1232114" y="3133635"/>
                </a:cubicBezTo>
                <a:cubicBezTo>
                  <a:pt x="1232114" y="3136683"/>
                  <a:pt x="1237601" y="3142170"/>
                  <a:pt x="1248574" y="3150095"/>
                </a:cubicBezTo>
                <a:lnTo>
                  <a:pt x="1264118" y="3161982"/>
                </a:lnTo>
                <a:lnTo>
                  <a:pt x="1279663" y="3151009"/>
                </a:lnTo>
                <a:cubicBezTo>
                  <a:pt x="1290026" y="3143694"/>
                  <a:pt x="1295970" y="3138664"/>
                  <a:pt x="1297493" y="3135921"/>
                </a:cubicBezTo>
                <a:cubicBezTo>
                  <a:pt x="1299017" y="3133178"/>
                  <a:pt x="1304657" y="3136378"/>
                  <a:pt x="1314410" y="3145523"/>
                </a:cubicBezTo>
                <a:cubicBezTo>
                  <a:pt x="1324164" y="3154667"/>
                  <a:pt x="1327516" y="3160762"/>
                  <a:pt x="1324469" y="3163811"/>
                </a:cubicBezTo>
                <a:cubicBezTo>
                  <a:pt x="1321421" y="3166858"/>
                  <a:pt x="1319896" y="3170973"/>
                  <a:pt x="1319896" y="3176155"/>
                </a:cubicBezTo>
                <a:cubicBezTo>
                  <a:pt x="1319896" y="3181337"/>
                  <a:pt x="1316849" y="3187280"/>
                  <a:pt x="1310753" y="3193986"/>
                </a:cubicBezTo>
                <a:cubicBezTo>
                  <a:pt x="1299780" y="3204958"/>
                  <a:pt x="1295817" y="3225685"/>
                  <a:pt x="1298865" y="3256165"/>
                </a:cubicBezTo>
                <a:cubicBezTo>
                  <a:pt x="1300084" y="3268357"/>
                  <a:pt x="1302370" y="3276739"/>
                  <a:pt x="1305724" y="3281311"/>
                </a:cubicBezTo>
                <a:cubicBezTo>
                  <a:pt x="1309076" y="3285883"/>
                  <a:pt x="1315934" y="3288779"/>
                  <a:pt x="1326297" y="3289998"/>
                </a:cubicBezTo>
                <a:cubicBezTo>
                  <a:pt x="1331784" y="3290607"/>
                  <a:pt x="1339099" y="3294570"/>
                  <a:pt x="1348243" y="3301885"/>
                </a:cubicBezTo>
                <a:cubicBezTo>
                  <a:pt x="1354339" y="3306762"/>
                  <a:pt x="1357844" y="3310115"/>
                  <a:pt x="1358759" y="3311943"/>
                </a:cubicBezTo>
                <a:cubicBezTo>
                  <a:pt x="1359673" y="3313772"/>
                  <a:pt x="1359215" y="3316515"/>
                  <a:pt x="1357387" y="3320173"/>
                </a:cubicBezTo>
                <a:cubicBezTo>
                  <a:pt x="1353729" y="3325659"/>
                  <a:pt x="1347328" y="3328707"/>
                  <a:pt x="1338185" y="3329317"/>
                </a:cubicBezTo>
                <a:cubicBezTo>
                  <a:pt x="1324164" y="3330536"/>
                  <a:pt x="1293074" y="3342423"/>
                  <a:pt x="1244916" y="3364978"/>
                </a:cubicBezTo>
                <a:cubicBezTo>
                  <a:pt x="1229066" y="3372903"/>
                  <a:pt x="1219313" y="3376866"/>
                  <a:pt x="1215655" y="3376866"/>
                </a:cubicBezTo>
                <a:cubicBezTo>
                  <a:pt x="1210778" y="3376866"/>
                  <a:pt x="1205444" y="3379761"/>
                  <a:pt x="1199653" y="3385553"/>
                </a:cubicBezTo>
                <a:cubicBezTo>
                  <a:pt x="1193861" y="3391344"/>
                  <a:pt x="1191576" y="3395458"/>
                  <a:pt x="1192795" y="3397897"/>
                </a:cubicBezTo>
                <a:cubicBezTo>
                  <a:pt x="1195233" y="3401554"/>
                  <a:pt x="1203615" y="3399421"/>
                  <a:pt x="1217941" y="3391496"/>
                </a:cubicBezTo>
                <a:cubicBezTo>
                  <a:pt x="1232266" y="3383571"/>
                  <a:pt x="1240039" y="3378847"/>
                  <a:pt x="1241258" y="3377323"/>
                </a:cubicBezTo>
                <a:cubicBezTo>
                  <a:pt x="1242477" y="3375799"/>
                  <a:pt x="1251926" y="3375646"/>
                  <a:pt x="1269605" y="3376866"/>
                </a:cubicBezTo>
                <a:cubicBezTo>
                  <a:pt x="1282406" y="3377475"/>
                  <a:pt x="1290788" y="3378694"/>
                  <a:pt x="1294751" y="3380523"/>
                </a:cubicBezTo>
                <a:cubicBezTo>
                  <a:pt x="1298713" y="3382352"/>
                  <a:pt x="1304047" y="3386619"/>
                  <a:pt x="1310753" y="3393325"/>
                </a:cubicBezTo>
                <a:cubicBezTo>
                  <a:pt x="1319896" y="3403688"/>
                  <a:pt x="1325078" y="3407041"/>
                  <a:pt x="1326297" y="3403383"/>
                </a:cubicBezTo>
                <a:cubicBezTo>
                  <a:pt x="1327516" y="3399726"/>
                  <a:pt x="1332241" y="3393325"/>
                  <a:pt x="1340471" y="3384181"/>
                </a:cubicBezTo>
                <a:cubicBezTo>
                  <a:pt x="1348700" y="3375037"/>
                  <a:pt x="1360739" y="3359949"/>
                  <a:pt x="1376589" y="3338918"/>
                </a:cubicBezTo>
                <a:cubicBezTo>
                  <a:pt x="1392439" y="3317887"/>
                  <a:pt x="1408593" y="3297618"/>
                  <a:pt x="1425052" y="3278110"/>
                </a:cubicBezTo>
                <a:cubicBezTo>
                  <a:pt x="1441512" y="3258603"/>
                  <a:pt x="1451874" y="3243668"/>
                  <a:pt x="1456142" y="3233305"/>
                </a:cubicBezTo>
                <a:cubicBezTo>
                  <a:pt x="1462848" y="3219284"/>
                  <a:pt x="1474430" y="3211207"/>
                  <a:pt x="1490889" y="3209073"/>
                </a:cubicBezTo>
                <a:cubicBezTo>
                  <a:pt x="1507349" y="3206940"/>
                  <a:pt x="1518017" y="3212274"/>
                  <a:pt x="1522893" y="3225075"/>
                </a:cubicBezTo>
                <a:cubicBezTo>
                  <a:pt x="1526551" y="3234219"/>
                  <a:pt x="1527617" y="3247935"/>
                  <a:pt x="1526093" y="3266223"/>
                </a:cubicBezTo>
                <a:cubicBezTo>
                  <a:pt x="1524570" y="3284511"/>
                  <a:pt x="1521065" y="3303409"/>
                  <a:pt x="1515578" y="3322916"/>
                </a:cubicBezTo>
                <a:lnTo>
                  <a:pt x="1505520" y="3354920"/>
                </a:lnTo>
                <a:lnTo>
                  <a:pt x="1514664" y="3361321"/>
                </a:lnTo>
                <a:cubicBezTo>
                  <a:pt x="1520150" y="3364978"/>
                  <a:pt x="1527465" y="3367112"/>
                  <a:pt x="1536609" y="3367722"/>
                </a:cubicBezTo>
                <a:cubicBezTo>
                  <a:pt x="1548192" y="3368941"/>
                  <a:pt x="1560688" y="3370465"/>
                  <a:pt x="1574100" y="3372294"/>
                </a:cubicBezTo>
                <a:cubicBezTo>
                  <a:pt x="1577148" y="3372903"/>
                  <a:pt x="1583243" y="3377780"/>
                  <a:pt x="1592388" y="3386924"/>
                </a:cubicBezTo>
                <a:cubicBezTo>
                  <a:pt x="1601531" y="3396068"/>
                  <a:pt x="1606104" y="3402164"/>
                  <a:pt x="1606104" y="3405212"/>
                </a:cubicBezTo>
                <a:cubicBezTo>
                  <a:pt x="1606104" y="3408260"/>
                  <a:pt x="1604122" y="3411308"/>
                  <a:pt x="1600160" y="3414356"/>
                </a:cubicBezTo>
                <a:cubicBezTo>
                  <a:pt x="1596198" y="3417404"/>
                  <a:pt x="1592388" y="3422281"/>
                  <a:pt x="1588730" y="3428986"/>
                </a:cubicBezTo>
                <a:cubicBezTo>
                  <a:pt x="1588730" y="3428986"/>
                  <a:pt x="1585073" y="3436302"/>
                  <a:pt x="1577758" y="3450932"/>
                </a:cubicBezTo>
                <a:cubicBezTo>
                  <a:pt x="1574100" y="3458247"/>
                  <a:pt x="1570290" y="3470287"/>
                  <a:pt x="1566327" y="3487051"/>
                </a:cubicBezTo>
                <a:cubicBezTo>
                  <a:pt x="1562365" y="3503815"/>
                  <a:pt x="1556574" y="3520579"/>
                  <a:pt x="1548954" y="3537343"/>
                </a:cubicBezTo>
                <a:cubicBezTo>
                  <a:pt x="1541334" y="3554107"/>
                  <a:pt x="1537524" y="3563403"/>
                  <a:pt x="1537524" y="3565232"/>
                </a:cubicBezTo>
                <a:cubicBezTo>
                  <a:pt x="1537524" y="3567061"/>
                  <a:pt x="1549106" y="3574833"/>
                  <a:pt x="1572271" y="3588549"/>
                </a:cubicBezTo>
                <a:cubicBezTo>
                  <a:pt x="1595435" y="3602265"/>
                  <a:pt x="1608237" y="3609123"/>
                  <a:pt x="1610676" y="3609123"/>
                </a:cubicBezTo>
                <a:cubicBezTo>
                  <a:pt x="1612505" y="3609123"/>
                  <a:pt x="1622868" y="3615829"/>
                  <a:pt x="1641765" y="3629240"/>
                </a:cubicBezTo>
                <a:cubicBezTo>
                  <a:pt x="1664321" y="3645699"/>
                  <a:pt x="1682609" y="3663225"/>
                  <a:pt x="1696629" y="3681818"/>
                </a:cubicBezTo>
                <a:cubicBezTo>
                  <a:pt x="1710650" y="3700411"/>
                  <a:pt x="1716441" y="3714889"/>
                  <a:pt x="1714003" y="3725252"/>
                </a:cubicBezTo>
                <a:cubicBezTo>
                  <a:pt x="1712174" y="3731958"/>
                  <a:pt x="1709126" y="3735310"/>
                  <a:pt x="1704859" y="3735310"/>
                </a:cubicBezTo>
                <a:cubicBezTo>
                  <a:pt x="1700591" y="3735310"/>
                  <a:pt x="1697087" y="3736682"/>
                  <a:pt x="1694343" y="3739425"/>
                </a:cubicBezTo>
                <a:cubicBezTo>
                  <a:pt x="1691600" y="3742168"/>
                  <a:pt x="1686723" y="3742016"/>
                  <a:pt x="1679713" y="3738968"/>
                </a:cubicBezTo>
                <a:cubicBezTo>
                  <a:pt x="1672703" y="3735920"/>
                  <a:pt x="1668588" y="3735615"/>
                  <a:pt x="1667369" y="3738054"/>
                </a:cubicBezTo>
                <a:cubicBezTo>
                  <a:pt x="1666759" y="3740492"/>
                  <a:pt x="1665844" y="3741864"/>
                  <a:pt x="1664625" y="3742168"/>
                </a:cubicBezTo>
                <a:cubicBezTo>
                  <a:pt x="1663406" y="3742473"/>
                  <a:pt x="1662187" y="3742016"/>
                  <a:pt x="1660967" y="3740797"/>
                </a:cubicBezTo>
                <a:cubicBezTo>
                  <a:pt x="1659748" y="3739578"/>
                  <a:pt x="1658834" y="3737749"/>
                  <a:pt x="1658225" y="3735310"/>
                </a:cubicBezTo>
                <a:cubicBezTo>
                  <a:pt x="1657005" y="3729824"/>
                  <a:pt x="1653805" y="3727081"/>
                  <a:pt x="1648623" y="3727081"/>
                </a:cubicBezTo>
                <a:cubicBezTo>
                  <a:pt x="1643441" y="3727081"/>
                  <a:pt x="1640089" y="3726014"/>
                  <a:pt x="1638565" y="3723880"/>
                </a:cubicBezTo>
                <a:cubicBezTo>
                  <a:pt x="1637041" y="3721747"/>
                  <a:pt x="1631555" y="3719766"/>
                  <a:pt x="1622106" y="3717937"/>
                </a:cubicBezTo>
                <a:cubicBezTo>
                  <a:pt x="1612657" y="3716108"/>
                  <a:pt x="1602599" y="3712146"/>
                  <a:pt x="1591930" y="3706050"/>
                </a:cubicBezTo>
                <a:cubicBezTo>
                  <a:pt x="1581263" y="3699954"/>
                  <a:pt x="1574100" y="3697515"/>
                  <a:pt x="1570442" y="3698734"/>
                </a:cubicBezTo>
                <a:cubicBezTo>
                  <a:pt x="1566785" y="3699954"/>
                  <a:pt x="1564042" y="3698125"/>
                  <a:pt x="1562212" y="3693248"/>
                </a:cubicBezTo>
                <a:cubicBezTo>
                  <a:pt x="1558555" y="3682885"/>
                  <a:pt x="1560993" y="3677703"/>
                  <a:pt x="1569528" y="3677703"/>
                </a:cubicBezTo>
                <a:cubicBezTo>
                  <a:pt x="1571966" y="3677703"/>
                  <a:pt x="1576690" y="3674655"/>
                  <a:pt x="1583701" y="3668559"/>
                </a:cubicBezTo>
                <a:cubicBezTo>
                  <a:pt x="1590711" y="3662463"/>
                  <a:pt x="1594216" y="3658196"/>
                  <a:pt x="1594216" y="3655758"/>
                </a:cubicBezTo>
                <a:cubicBezTo>
                  <a:pt x="1594216" y="3653319"/>
                  <a:pt x="1578367" y="3642956"/>
                  <a:pt x="1546668" y="3624668"/>
                </a:cubicBezTo>
                <a:cubicBezTo>
                  <a:pt x="1536304" y="3618572"/>
                  <a:pt x="1529294" y="3614000"/>
                  <a:pt x="1525637" y="3610952"/>
                </a:cubicBezTo>
                <a:cubicBezTo>
                  <a:pt x="1520760" y="3606685"/>
                  <a:pt x="1516797" y="3605466"/>
                  <a:pt x="1513749" y="3607294"/>
                </a:cubicBezTo>
                <a:cubicBezTo>
                  <a:pt x="1510701" y="3609123"/>
                  <a:pt x="1505215" y="3616438"/>
                  <a:pt x="1497290" y="3629240"/>
                </a:cubicBezTo>
                <a:cubicBezTo>
                  <a:pt x="1487537" y="3643870"/>
                  <a:pt x="1476716" y="3657586"/>
                  <a:pt x="1464829" y="3670388"/>
                </a:cubicBezTo>
                <a:cubicBezTo>
                  <a:pt x="1452942" y="3683190"/>
                  <a:pt x="1444864" y="3689590"/>
                  <a:pt x="1440597" y="3689590"/>
                </a:cubicBezTo>
                <a:cubicBezTo>
                  <a:pt x="1436330" y="3689590"/>
                  <a:pt x="1431758" y="3690810"/>
                  <a:pt x="1426881" y="3693248"/>
                </a:cubicBezTo>
                <a:cubicBezTo>
                  <a:pt x="1410422" y="3701782"/>
                  <a:pt x="1391829" y="3700868"/>
                  <a:pt x="1371103" y="3690505"/>
                </a:cubicBezTo>
                <a:cubicBezTo>
                  <a:pt x="1361349" y="3685628"/>
                  <a:pt x="1354491" y="3680751"/>
                  <a:pt x="1350529" y="3675874"/>
                </a:cubicBezTo>
                <a:cubicBezTo>
                  <a:pt x="1346567" y="3670998"/>
                  <a:pt x="1343366" y="3663682"/>
                  <a:pt x="1340928" y="3653929"/>
                </a:cubicBezTo>
                <a:cubicBezTo>
                  <a:pt x="1337880" y="3641127"/>
                  <a:pt x="1335442" y="3640518"/>
                  <a:pt x="1333612" y="3652100"/>
                </a:cubicBezTo>
                <a:cubicBezTo>
                  <a:pt x="1332393" y="3656977"/>
                  <a:pt x="1331784" y="3663987"/>
                  <a:pt x="1331784" y="3673131"/>
                </a:cubicBezTo>
                <a:cubicBezTo>
                  <a:pt x="1331784" y="3685933"/>
                  <a:pt x="1328888" y="3703002"/>
                  <a:pt x="1323097" y="3724338"/>
                </a:cubicBezTo>
                <a:cubicBezTo>
                  <a:pt x="1317305" y="3745674"/>
                  <a:pt x="1311972" y="3759085"/>
                  <a:pt x="1307095" y="3764571"/>
                </a:cubicBezTo>
                <a:cubicBezTo>
                  <a:pt x="1304657" y="3768229"/>
                  <a:pt x="1302066" y="3772801"/>
                  <a:pt x="1299323" y="3778287"/>
                </a:cubicBezTo>
                <a:cubicBezTo>
                  <a:pt x="1296579" y="3783774"/>
                  <a:pt x="1290941" y="3788650"/>
                  <a:pt x="1282406" y="3792918"/>
                </a:cubicBezTo>
                <a:cubicBezTo>
                  <a:pt x="1276920" y="3795356"/>
                  <a:pt x="1272805" y="3796728"/>
                  <a:pt x="1270062" y="3797032"/>
                </a:cubicBezTo>
                <a:cubicBezTo>
                  <a:pt x="1267319" y="3797337"/>
                  <a:pt x="1263813" y="3796270"/>
                  <a:pt x="1259546" y="3793832"/>
                </a:cubicBezTo>
                <a:cubicBezTo>
                  <a:pt x="1252841" y="3790174"/>
                  <a:pt x="1248268" y="3788346"/>
                  <a:pt x="1245830" y="3788346"/>
                </a:cubicBezTo>
                <a:cubicBezTo>
                  <a:pt x="1243392" y="3788346"/>
                  <a:pt x="1239887" y="3786212"/>
                  <a:pt x="1235315" y="3781945"/>
                </a:cubicBezTo>
                <a:cubicBezTo>
                  <a:pt x="1230742" y="3777678"/>
                  <a:pt x="1225104" y="3775239"/>
                  <a:pt x="1218398" y="3774630"/>
                </a:cubicBezTo>
                <a:cubicBezTo>
                  <a:pt x="1211693" y="3774020"/>
                  <a:pt x="1206206" y="3771734"/>
                  <a:pt x="1201939" y="3767772"/>
                </a:cubicBezTo>
                <a:cubicBezTo>
                  <a:pt x="1197671" y="3763809"/>
                  <a:pt x="1194014" y="3761828"/>
                  <a:pt x="1190966" y="3761828"/>
                </a:cubicBezTo>
                <a:cubicBezTo>
                  <a:pt x="1187918" y="3761828"/>
                  <a:pt x="1181365" y="3759237"/>
                  <a:pt x="1171307" y="3754056"/>
                </a:cubicBezTo>
                <a:cubicBezTo>
                  <a:pt x="1161248" y="3748874"/>
                  <a:pt x="1155762" y="3746893"/>
                  <a:pt x="1154847" y="3748112"/>
                </a:cubicBezTo>
                <a:cubicBezTo>
                  <a:pt x="1153933" y="3749331"/>
                  <a:pt x="1147989" y="3747350"/>
                  <a:pt x="1137016" y="3742168"/>
                </a:cubicBezTo>
                <a:cubicBezTo>
                  <a:pt x="1126044" y="3736987"/>
                  <a:pt x="1119033" y="3732872"/>
                  <a:pt x="1115985" y="3729824"/>
                </a:cubicBezTo>
                <a:cubicBezTo>
                  <a:pt x="1103184" y="3716413"/>
                  <a:pt x="1099221" y="3704830"/>
                  <a:pt x="1104098" y="3695077"/>
                </a:cubicBezTo>
                <a:cubicBezTo>
                  <a:pt x="1107146" y="3688371"/>
                  <a:pt x="1111108" y="3684409"/>
                  <a:pt x="1115985" y="3683190"/>
                </a:cubicBezTo>
                <a:cubicBezTo>
                  <a:pt x="1123910" y="3680142"/>
                  <a:pt x="1135797" y="3667340"/>
                  <a:pt x="1151647" y="3644785"/>
                </a:cubicBezTo>
                <a:cubicBezTo>
                  <a:pt x="1160791" y="3632593"/>
                  <a:pt x="1171154" y="3619486"/>
                  <a:pt x="1182736" y="3605466"/>
                </a:cubicBezTo>
                <a:cubicBezTo>
                  <a:pt x="1194319" y="3591445"/>
                  <a:pt x="1204073" y="3578338"/>
                  <a:pt x="1211997" y="3566146"/>
                </a:cubicBezTo>
                <a:lnTo>
                  <a:pt x="1224799" y="3547858"/>
                </a:lnTo>
                <a:lnTo>
                  <a:pt x="1216570" y="3530485"/>
                </a:lnTo>
                <a:cubicBezTo>
                  <a:pt x="1205597" y="3507320"/>
                  <a:pt x="1206206" y="3482936"/>
                  <a:pt x="1218398" y="3457333"/>
                </a:cubicBezTo>
                <a:cubicBezTo>
                  <a:pt x="1226323" y="3441483"/>
                  <a:pt x="1229523" y="3432949"/>
                  <a:pt x="1228000" y="3431730"/>
                </a:cubicBezTo>
                <a:cubicBezTo>
                  <a:pt x="1226475" y="3430511"/>
                  <a:pt x="1216874" y="3435692"/>
                  <a:pt x="1199196" y="3447274"/>
                </a:cubicBezTo>
                <a:cubicBezTo>
                  <a:pt x="1181517" y="3458857"/>
                  <a:pt x="1169935" y="3464648"/>
                  <a:pt x="1164449" y="3464648"/>
                </a:cubicBezTo>
                <a:cubicBezTo>
                  <a:pt x="1152866" y="3464648"/>
                  <a:pt x="1138235" y="3480802"/>
                  <a:pt x="1120558" y="3513111"/>
                </a:cubicBezTo>
                <a:cubicBezTo>
                  <a:pt x="1110194" y="3533228"/>
                  <a:pt x="1102269" y="3548163"/>
                  <a:pt x="1096783" y="3557917"/>
                </a:cubicBezTo>
                <a:cubicBezTo>
                  <a:pt x="1091296" y="3567670"/>
                  <a:pt x="1085200" y="3578034"/>
                  <a:pt x="1078495" y="3589006"/>
                </a:cubicBezTo>
                <a:cubicBezTo>
                  <a:pt x="1071789" y="3599979"/>
                  <a:pt x="1068437" y="3606075"/>
                  <a:pt x="1068437" y="3607294"/>
                </a:cubicBezTo>
                <a:cubicBezTo>
                  <a:pt x="1068437" y="3608514"/>
                  <a:pt x="1064779" y="3614457"/>
                  <a:pt x="1057464" y="3625125"/>
                </a:cubicBezTo>
                <a:cubicBezTo>
                  <a:pt x="1050149" y="3635793"/>
                  <a:pt x="1046034" y="3642499"/>
                  <a:pt x="1045119" y="3645242"/>
                </a:cubicBezTo>
                <a:cubicBezTo>
                  <a:pt x="1044205" y="3647985"/>
                  <a:pt x="1034604" y="3664597"/>
                  <a:pt x="1016316" y="3695077"/>
                </a:cubicBezTo>
                <a:cubicBezTo>
                  <a:pt x="998028" y="3725557"/>
                  <a:pt x="982026" y="3754208"/>
                  <a:pt x="968310" y="3781030"/>
                </a:cubicBezTo>
                <a:cubicBezTo>
                  <a:pt x="954594" y="3807853"/>
                  <a:pt x="945602" y="3824312"/>
                  <a:pt x="941335" y="3830408"/>
                </a:cubicBezTo>
                <a:cubicBezTo>
                  <a:pt x="937068" y="3836504"/>
                  <a:pt x="934934" y="3841381"/>
                  <a:pt x="934934" y="3845038"/>
                </a:cubicBezTo>
                <a:cubicBezTo>
                  <a:pt x="934934" y="3849306"/>
                  <a:pt x="932343" y="3852963"/>
                  <a:pt x="927162" y="3856011"/>
                </a:cubicBezTo>
                <a:cubicBezTo>
                  <a:pt x="921980" y="3859059"/>
                  <a:pt x="917256" y="3859669"/>
                  <a:pt x="912989" y="3857840"/>
                </a:cubicBezTo>
                <a:cubicBezTo>
                  <a:pt x="905673" y="3855402"/>
                  <a:pt x="896987" y="3848086"/>
                  <a:pt x="886928" y="3835894"/>
                </a:cubicBezTo>
                <a:cubicBezTo>
                  <a:pt x="876870" y="3823702"/>
                  <a:pt x="873060" y="3815778"/>
                  <a:pt x="875498" y="3812120"/>
                </a:cubicBezTo>
                <a:cubicBezTo>
                  <a:pt x="876717" y="3809072"/>
                  <a:pt x="875955" y="3803738"/>
                  <a:pt x="873212" y="3796118"/>
                </a:cubicBezTo>
                <a:cubicBezTo>
                  <a:pt x="870469" y="3788498"/>
                  <a:pt x="867573" y="3784078"/>
                  <a:pt x="864525" y="3782859"/>
                </a:cubicBezTo>
                <a:cubicBezTo>
                  <a:pt x="860868" y="3781640"/>
                  <a:pt x="860258" y="3776916"/>
                  <a:pt x="862696" y="3768686"/>
                </a:cubicBezTo>
                <a:cubicBezTo>
                  <a:pt x="865135" y="3760456"/>
                  <a:pt x="869707" y="3751160"/>
                  <a:pt x="876412" y="3740797"/>
                </a:cubicBezTo>
                <a:cubicBezTo>
                  <a:pt x="883118" y="3730434"/>
                  <a:pt x="888909" y="3720985"/>
                  <a:pt x="893786" y="3712450"/>
                </a:cubicBezTo>
                <a:lnTo>
                  <a:pt x="899273" y="3703306"/>
                </a:lnTo>
                <a:cubicBezTo>
                  <a:pt x="899882" y="3703916"/>
                  <a:pt x="899882" y="3705440"/>
                  <a:pt x="899273" y="3707878"/>
                </a:cubicBezTo>
                <a:cubicBezTo>
                  <a:pt x="898053" y="3713365"/>
                  <a:pt x="899882" y="3713670"/>
                  <a:pt x="904759" y="3708793"/>
                </a:cubicBezTo>
                <a:cubicBezTo>
                  <a:pt x="917561" y="3696601"/>
                  <a:pt x="931581" y="3675874"/>
                  <a:pt x="946821" y="3646614"/>
                </a:cubicBezTo>
                <a:cubicBezTo>
                  <a:pt x="962671" y="3617962"/>
                  <a:pt x="987359" y="3578034"/>
                  <a:pt x="1020888" y="3526827"/>
                </a:cubicBezTo>
                <a:cubicBezTo>
                  <a:pt x="1029422" y="3514026"/>
                  <a:pt x="1036280" y="3503358"/>
                  <a:pt x="1041462" y="3494823"/>
                </a:cubicBezTo>
                <a:cubicBezTo>
                  <a:pt x="1046643" y="3486289"/>
                  <a:pt x="1050453" y="3479126"/>
                  <a:pt x="1052892" y="3473335"/>
                </a:cubicBezTo>
                <a:cubicBezTo>
                  <a:pt x="1055330" y="3467544"/>
                  <a:pt x="1056397" y="3463276"/>
                  <a:pt x="1056092" y="3460533"/>
                </a:cubicBezTo>
                <a:cubicBezTo>
                  <a:pt x="1055787" y="3457790"/>
                  <a:pt x="1054416" y="3456114"/>
                  <a:pt x="1051977" y="3455504"/>
                </a:cubicBezTo>
                <a:cubicBezTo>
                  <a:pt x="1048929" y="3454285"/>
                  <a:pt x="1049539" y="3450475"/>
                  <a:pt x="1053806" y="3444074"/>
                </a:cubicBezTo>
                <a:cubicBezTo>
                  <a:pt x="1058073" y="3437673"/>
                  <a:pt x="1060207" y="3434016"/>
                  <a:pt x="1060207" y="3433101"/>
                </a:cubicBezTo>
                <a:cubicBezTo>
                  <a:pt x="1060207" y="3432187"/>
                  <a:pt x="1048320" y="3432034"/>
                  <a:pt x="1024545" y="3432644"/>
                </a:cubicBezTo>
                <a:cubicBezTo>
                  <a:pt x="1007476" y="3433254"/>
                  <a:pt x="996656" y="3433101"/>
                  <a:pt x="992084" y="3432187"/>
                </a:cubicBezTo>
                <a:cubicBezTo>
                  <a:pt x="987512" y="3431272"/>
                  <a:pt x="982483" y="3428682"/>
                  <a:pt x="976997" y="3424414"/>
                </a:cubicBezTo>
                <a:cubicBezTo>
                  <a:pt x="969681" y="3417709"/>
                  <a:pt x="963890" y="3414356"/>
                  <a:pt x="959623" y="3414356"/>
                </a:cubicBezTo>
                <a:cubicBezTo>
                  <a:pt x="957185" y="3414356"/>
                  <a:pt x="953984" y="3411765"/>
                  <a:pt x="950022" y="3406584"/>
                </a:cubicBezTo>
                <a:cubicBezTo>
                  <a:pt x="946059" y="3401402"/>
                  <a:pt x="944383" y="3397592"/>
                  <a:pt x="944993" y="3395154"/>
                </a:cubicBezTo>
                <a:cubicBezTo>
                  <a:pt x="945602" y="3393325"/>
                  <a:pt x="944688" y="3389058"/>
                  <a:pt x="942249" y="3382352"/>
                </a:cubicBezTo>
                <a:cubicBezTo>
                  <a:pt x="939811" y="3375646"/>
                  <a:pt x="941030" y="3369855"/>
                  <a:pt x="945907" y="3364978"/>
                </a:cubicBezTo>
                <a:cubicBezTo>
                  <a:pt x="950174" y="3361321"/>
                  <a:pt x="956422" y="3357511"/>
                  <a:pt x="964652" y="3353548"/>
                </a:cubicBezTo>
                <a:cubicBezTo>
                  <a:pt x="972882" y="3349586"/>
                  <a:pt x="979892" y="3347300"/>
                  <a:pt x="985683" y="3346690"/>
                </a:cubicBezTo>
                <a:cubicBezTo>
                  <a:pt x="991475" y="3346081"/>
                  <a:pt x="994979" y="3346995"/>
                  <a:pt x="996199" y="3349434"/>
                </a:cubicBezTo>
                <a:cubicBezTo>
                  <a:pt x="996199" y="3352482"/>
                  <a:pt x="994218" y="3354006"/>
                  <a:pt x="990255" y="3354006"/>
                </a:cubicBezTo>
                <a:cubicBezTo>
                  <a:pt x="986293" y="3354006"/>
                  <a:pt x="984312" y="3355225"/>
                  <a:pt x="984312" y="3357663"/>
                </a:cubicBezTo>
                <a:cubicBezTo>
                  <a:pt x="984312" y="3360102"/>
                  <a:pt x="982483" y="3361321"/>
                  <a:pt x="978825" y="3361321"/>
                </a:cubicBezTo>
                <a:cubicBezTo>
                  <a:pt x="975777" y="3361321"/>
                  <a:pt x="973187" y="3363759"/>
                  <a:pt x="971053" y="3368636"/>
                </a:cubicBezTo>
                <a:cubicBezTo>
                  <a:pt x="968919" y="3373513"/>
                  <a:pt x="969071" y="3377475"/>
                  <a:pt x="971510" y="3380523"/>
                </a:cubicBezTo>
                <a:cubicBezTo>
                  <a:pt x="972729" y="3383571"/>
                  <a:pt x="981873" y="3384333"/>
                  <a:pt x="998942" y="3382809"/>
                </a:cubicBezTo>
                <a:cubicBezTo>
                  <a:pt x="1016011" y="3381285"/>
                  <a:pt x="1031556" y="3378694"/>
                  <a:pt x="1045576" y="3375037"/>
                </a:cubicBezTo>
                <a:cubicBezTo>
                  <a:pt x="1059597" y="3370770"/>
                  <a:pt x="1071180" y="3367417"/>
                  <a:pt x="1080324" y="3364978"/>
                </a:cubicBezTo>
                <a:cubicBezTo>
                  <a:pt x="1104098" y="3358883"/>
                  <a:pt x="1119338" y="3350043"/>
                  <a:pt x="1126044" y="3338461"/>
                </a:cubicBezTo>
                <a:lnTo>
                  <a:pt x="1132445" y="3327488"/>
                </a:lnTo>
                <a:lnTo>
                  <a:pt x="1115071" y="3322916"/>
                </a:lnTo>
                <a:cubicBezTo>
                  <a:pt x="1104098" y="3319868"/>
                  <a:pt x="1094649" y="3318954"/>
                  <a:pt x="1086725" y="3320173"/>
                </a:cubicBezTo>
                <a:lnTo>
                  <a:pt x="1077580" y="3321087"/>
                </a:lnTo>
                <a:cubicBezTo>
                  <a:pt x="1077580" y="3321087"/>
                  <a:pt x="1078799" y="3320173"/>
                  <a:pt x="1081238" y="3318344"/>
                </a:cubicBezTo>
                <a:cubicBezTo>
                  <a:pt x="1086725" y="3315296"/>
                  <a:pt x="1095259" y="3307981"/>
                  <a:pt x="1106841" y="3296398"/>
                </a:cubicBezTo>
                <a:cubicBezTo>
                  <a:pt x="1114766" y="3289083"/>
                  <a:pt x="1119795" y="3283445"/>
                  <a:pt x="1121929" y="3279482"/>
                </a:cubicBezTo>
                <a:cubicBezTo>
                  <a:pt x="1124063" y="3275520"/>
                  <a:pt x="1125129" y="3270491"/>
                  <a:pt x="1125129" y="3264394"/>
                </a:cubicBezTo>
                <a:cubicBezTo>
                  <a:pt x="1125129" y="3258298"/>
                  <a:pt x="1124672" y="3254488"/>
                  <a:pt x="1123758" y="3252965"/>
                </a:cubicBezTo>
                <a:cubicBezTo>
                  <a:pt x="1122843" y="3251440"/>
                  <a:pt x="1119643" y="3250678"/>
                  <a:pt x="1114157" y="3250678"/>
                </a:cubicBezTo>
                <a:cubicBezTo>
                  <a:pt x="1098307" y="3250678"/>
                  <a:pt x="1078952" y="3242449"/>
                  <a:pt x="1056092" y="3225990"/>
                </a:cubicBezTo>
                <a:cubicBezTo>
                  <a:pt x="1033232" y="3209530"/>
                  <a:pt x="1019364" y="3193986"/>
                  <a:pt x="1014487" y="3179355"/>
                </a:cubicBezTo>
                <a:cubicBezTo>
                  <a:pt x="1011439" y="3169602"/>
                  <a:pt x="1008848" y="3163506"/>
                  <a:pt x="1006715" y="3161067"/>
                </a:cubicBezTo>
                <a:cubicBezTo>
                  <a:pt x="1004581" y="3158629"/>
                  <a:pt x="1003514" y="3155886"/>
                  <a:pt x="1003514" y="3152838"/>
                </a:cubicBezTo>
                <a:cubicBezTo>
                  <a:pt x="1003514" y="3150399"/>
                  <a:pt x="1005495" y="3148875"/>
                  <a:pt x="1009458" y="3148266"/>
                </a:cubicBezTo>
                <a:cubicBezTo>
                  <a:pt x="1013420" y="3147656"/>
                  <a:pt x="1018449" y="3148266"/>
                  <a:pt x="1024545" y="3150095"/>
                </a:cubicBezTo>
                <a:cubicBezTo>
                  <a:pt x="1030641" y="3151923"/>
                  <a:pt x="1037042" y="3154362"/>
                  <a:pt x="1043748" y="3157410"/>
                </a:cubicBezTo>
                <a:cubicBezTo>
                  <a:pt x="1055330" y="3163506"/>
                  <a:pt x="1064931" y="3165944"/>
                  <a:pt x="1072551" y="3164725"/>
                </a:cubicBezTo>
                <a:cubicBezTo>
                  <a:pt x="1080171" y="3163506"/>
                  <a:pt x="1096478" y="3156800"/>
                  <a:pt x="1121472" y="3144608"/>
                </a:cubicBezTo>
                <a:cubicBezTo>
                  <a:pt x="1126958" y="3141560"/>
                  <a:pt x="1130920" y="3138207"/>
                  <a:pt x="1133359" y="3134550"/>
                </a:cubicBezTo>
                <a:cubicBezTo>
                  <a:pt x="1135797" y="3130892"/>
                  <a:pt x="1138541" y="3123272"/>
                  <a:pt x="1141589" y="3111690"/>
                </a:cubicBezTo>
                <a:cubicBezTo>
                  <a:pt x="1146465" y="3094011"/>
                  <a:pt x="1151951" y="3082124"/>
                  <a:pt x="1158048" y="3076028"/>
                </a:cubicBezTo>
                <a:cubicBezTo>
                  <a:pt x="1162010" y="3072675"/>
                  <a:pt x="1166011" y="3070465"/>
                  <a:pt x="1170049" y="3069399"/>
                </a:cubicBezTo>
                <a:close/>
                <a:moveTo>
                  <a:pt x="3101605" y="3061398"/>
                </a:moveTo>
                <a:cubicBezTo>
                  <a:pt x="3100995" y="3061703"/>
                  <a:pt x="3100233" y="3062922"/>
                  <a:pt x="3099319" y="3065055"/>
                </a:cubicBezTo>
                <a:cubicBezTo>
                  <a:pt x="3098709" y="3065665"/>
                  <a:pt x="3098404" y="3066579"/>
                  <a:pt x="3098404" y="3067798"/>
                </a:cubicBezTo>
                <a:cubicBezTo>
                  <a:pt x="3097185" y="3072675"/>
                  <a:pt x="3096880" y="3075114"/>
                  <a:pt x="3097490" y="3075114"/>
                </a:cubicBezTo>
                <a:cubicBezTo>
                  <a:pt x="3098100" y="3075114"/>
                  <a:pt x="3099014" y="3074504"/>
                  <a:pt x="3100233" y="3073285"/>
                </a:cubicBezTo>
                <a:cubicBezTo>
                  <a:pt x="3103281" y="3070237"/>
                  <a:pt x="3104195" y="3066884"/>
                  <a:pt x="3102976" y="3063226"/>
                </a:cubicBezTo>
                <a:cubicBezTo>
                  <a:pt x="3102671" y="3061703"/>
                  <a:pt x="3102214" y="3061093"/>
                  <a:pt x="3101605" y="3061398"/>
                </a:cubicBezTo>
                <a:close/>
                <a:moveTo>
                  <a:pt x="4896686" y="3029965"/>
                </a:moveTo>
                <a:cubicBezTo>
                  <a:pt x="4894019" y="3030041"/>
                  <a:pt x="4891847" y="3030613"/>
                  <a:pt x="4890171" y="3031680"/>
                </a:cubicBezTo>
                <a:cubicBezTo>
                  <a:pt x="4886818" y="3033813"/>
                  <a:pt x="4884380" y="3034423"/>
                  <a:pt x="4882856" y="3033508"/>
                </a:cubicBezTo>
                <a:cubicBezTo>
                  <a:pt x="4881332" y="3032594"/>
                  <a:pt x="4877521" y="3034270"/>
                  <a:pt x="4871426" y="3038538"/>
                </a:cubicBezTo>
                <a:lnTo>
                  <a:pt x="4862282" y="3045853"/>
                </a:lnTo>
                <a:lnTo>
                  <a:pt x="4876912" y="3059569"/>
                </a:lnTo>
                <a:cubicBezTo>
                  <a:pt x="4887275" y="3069322"/>
                  <a:pt x="4896419" y="3078771"/>
                  <a:pt x="4904344" y="3087915"/>
                </a:cubicBezTo>
                <a:cubicBezTo>
                  <a:pt x="4911659" y="3095840"/>
                  <a:pt x="4914555" y="3101784"/>
                  <a:pt x="4913031" y="3105746"/>
                </a:cubicBezTo>
                <a:cubicBezTo>
                  <a:pt x="4911506" y="3109708"/>
                  <a:pt x="4902515" y="3119615"/>
                  <a:pt x="4886056" y="3135464"/>
                </a:cubicBezTo>
                <a:cubicBezTo>
                  <a:pt x="4859233" y="3161677"/>
                  <a:pt x="4839117" y="3171735"/>
                  <a:pt x="4825706" y="3165639"/>
                </a:cubicBezTo>
                <a:cubicBezTo>
                  <a:pt x="4820220" y="3163201"/>
                  <a:pt x="4816105" y="3163048"/>
                  <a:pt x="4813361" y="3165182"/>
                </a:cubicBezTo>
                <a:cubicBezTo>
                  <a:pt x="4810618" y="3167316"/>
                  <a:pt x="4806198" y="3174783"/>
                  <a:pt x="4800103" y="3187585"/>
                </a:cubicBezTo>
                <a:cubicBezTo>
                  <a:pt x="4794616" y="3197948"/>
                  <a:pt x="4791720" y="3204349"/>
                  <a:pt x="4791416" y="3206787"/>
                </a:cubicBezTo>
                <a:cubicBezTo>
                  <a:pt x="4791111" y="3209226"/>
                  <a:pt x="4792482" y="3213188"/>
                  <a:pt x="4795530" y="3218674"/>
                </a:cubicBezTo>
                <a:cubicBezTo>
                  <a:pt x="4804675" y="3232086"/>
                  <a:pt x="4816257" y="3240010"/>
                  <a:pt x="4830278" y="3242449"/>
                </a:cubicBezTo>
                <a:lnTo>
                  <a:pt x="4843079" y="3244278"/>
                </a:lnTo>
                <a:lnTo>
                  <a:pt x="4833021" y="3255250"/>
                </a:lnTo>
                <a:cubicBezTo>
                  <a:pt x="4811685" y="3279025"/>
                  <a:pt x="4798274" y="3296094"/>
                  <a:pt x="4792788" y="3306457"/>
                </a:cubicBezTo>
                <a:cubicBezTo>
                  <a:pt x="4790349" y="3311943"/>
                  <a:pt x="4789130" y="3316210"/>
                  <a:pt x="4789130" y="3319259"/>
                </a:cubicBezTo>
                <a:cubicBezTo>
                  <a:pt x="4789130" y="3322306"/>
                  <a:pt x="4790349" y="3328098"/>
                  <a:pt x="4792788" y="3336632"/>
                </a:cubicBezTo>
                <a:cubicBezTo>
                  <a:pt x="4797054" y="3348214"/>
                  <a:pt x="4797359" y="3357054"/>
                  <a:pt x="4793701" y="3363150"/>
                </a:cubicBezTo>
                <a:cubicBezTo>
                  <a:pt x="4790044" y="3369246"/>
                  <a:pt x="4780900" y="3375342"/>
                  <a:pt x="4766270" y="3381438"/>
                </a:cubicBezTo>
                <a:cubicBezTo>
                  <a:pt x="4751030" y="3388143"/>
                  <a:pt x="4738838" y="3393630"/>
                  <a:pt x="4729694" y="3397897"/>
                </a:cubicBezTo>
                <a:cubicBezTo>
                  <a:pt x="4665686" y="3425939"/>
                  <a:pt x="4629110" y="3440874"/>
                  <a:pt x="4619966" y="3442702"/>
                </a:cubicBezTo>
                <a:cubicBezTo>
                  <a:pt x="4616308" y="3443312"/>
                  <a:pt x="4613870" y="3444226"/>
                  <a:pt x="4612651" y="3445446"/>
                </a:cubicBezTo>
                <a:cubicBezTo>
                  <a:pt x="4610822" y="3447884"/>
                  <a:pt x="4604573" y="3450932"/>
                  <a:pt x="4593905" y="3454590"/>
                </a:cubicBezTo>
                <a:cubicBezTo>
                  <a:pt x="4583237" y="3458247"/>
                  <a:pt x="4576075" y="3460076"/>
                  <a:pt x="4572417" y="3460076"/>
                </a:cubicBezTo>
                <a:cubicBezTo>
                  <a:pt x="4568760" y="3460076"/>
                  <a:pt x="4565712" y="3457638"/>
                  <a:pt x="4563273" y="3452761"/>
                </a:cubicBezTo>
                <a:cubicBezTo>
                  <a:pt x="4560835" y="3447884"/>
                  <a:pt x="4560835" y="3444226"/>
                  <a:pt x="4563273" y="3441788"/>
                </a:cubicBezTo>
                <a:cubicBezTo>
                  <a:pt x="4565712" y="3439959"/>
                  <a:pt x="4569978" y="3438435"/>
                  <a:pt x="4576075" y="3437216"/>
                </a:cubicBezTo>
                <a:cubicBezTo>
                  <a:pt x="4580342" y="3436606"/>
                  <a:pt x="4582476" y="3436149"/>
                  <a:pt x="4582476" y="3435844"/>
                </a:cubicBezTo>
                <a:cubicBezTo>
                  <a:pt x="4582476" y="3435540"/>
                  <a:pt x="4580951" y="3435083"/>
                  <a:pt x="4577904" y="3434473"/>
                </a:cubicBezTo>
                <a:cubicBezTo>
                  <a:pt x="4572417" y="3432644"/>
                  <a:pt x="4565407" y="3433254"/>
                  <a:pt x="4556872" y="3436302"/>
                </a:cubicBezTo>
                <a:cubicBezTo>
                  <a:pt x="4551386" y="3438130"/>
                  <a:pt x="4547881" y="3439959"/>
                  <a:pt x="4546357" y="3441788"/>
                </a:cubicBezTo>
                <a:cubicBezTo>
                  <a:pt x="4544833" y="3443617"/>
                  <a:pt x="4543766" y="3448189"/>
                  <a:pt x="4543157" y="3455504"/>
                </a:cubicBezTo>
                <a:cubicBezTo>
                  <a:pt x="4541937" y="3475621"/>
                  <a:pt x="4548338" y="3489032"/>
                  <a:pt x="4562359" y="3495738"/>
                </a:cubicBezTo>
                <a:cubicBezTo>
                  <a:pt x="4570283" y="3500005"/>
                  <a:pt x="4582171" y="3500767"/>
                  <a:pt x="4598020" y="3498024"/>
                </a:cubicBezTo>
                <a:cubicBezTo>
                  <a:pt x="4613870" y="3495280"/>
                  <a:pt x="4623624" y="3493604"/>
                  <a:pt x="4627281" y="3492994"/>
                </a:cubicBezTo>
                <a:cubicBezTo>
                  <a:pt x="4637644" y="3492994"/>
                  <a:pt x="4656237" y="3487051"/>
                  <a:pt x="4683059" y="3475164"/>
                </a:cubicBezTo>
                <a:cubicBezTo>
                  <a:pt x="4709882" y="3463276"/>
                  <a:pt x="4724817" y="3454590"/>
                  <a:pt x="4727865" y="3449103"/>
                </a:cubicBezTo>
                <a:cubicBezTo>
                  <a:pt x="4729694" y="3444836"/>
                  <a:pt x="4734723" y="3441026"/>
                  <a:pt x="4742953" y="3437673"/>
                </a:cubicBezTo>
                <a:cubicBezTo>
                  <a:pt x="4751182" y="3434321"/>
                  <a:pt x="4762612" y="3429291"/>
                  <a:pt x="4777243" y="3422586"/>
                </a:cubicBezTo>
                <a:cubicBezTo>
                  <a:pt x="4791873" y="3415880"/>
                  <a:pt x="4800255" y="3412527"/>
                  <a:pt x="4802389" y="3412527"/>
                </a:cubicBezTo>
                <a:cubicBezTo>
                  <a:pt x="4804522" y="3412527"/>
                  <a:pt x="4813208" y="3408565"/>
                  <a:pt x="4828449" y="3400640"/>
                </a:cubicBezTo>
                <a:cubicBezTo>
                  <a:pt x="4879046" y="3375646"/>
                  <a:pt x="4920498" y="3361016"/>
                  <a:pt x="4952807" y="3356749"/>
                </a:cubicBezTo>
                <a:cubicBezTo>
                  <a:pt x="4971095" y="3354311"/>
                  <a:pt x="4980849" y="3353701"/>
                  <a:pt x="4982068" y="3354920"/>
                </a:cubicBezTo>
                <a:cubicBezTo>
                  <a:pt x="4982068" y="3355530"/>
                  <a:pt x="4980239" y="3356139"/>
                  <a:pt x="4976582" y="3356749"/>
                </a:cubicBezTo>
                <a:cubicBezTo>
                  <a:pt x="4971705" y="3356749"/>
                  <a:pt x="4964542" y="3360406"/>
                  <a:pt x="4955093" y="3367722"/>
                </a:cubicBezTo>
                <a:cubicBezTo>
                  <a:pt x="4945644" y="3375037"/>
                  <a:pt x="4940158" y="3378694"/>
                  <a:pt x="4938634" y="3378694"/>
                </a:cubicBezTo>
                <a:cubicBezTo>
                  <a:pt x="4937110" y="3378694"/>
                  <a:pt x="4930862" y="3383876"/>
                  <a:pt x="4919889" y="3394239"/>
                </a:cubicBezTo>
                <a:cubicBezTo>
                  <a:pt x="4912574" y="3400945"/>
                  <a:pt x="4909221" y="3404298"/>
                  <a:pt x="4909830" y="3404298"/>
                </a:cubicBezTo>
                <a:cubicBezTo>
                  <a:pt x="4911049" y="3404907"/>
                  <a:pt x="4916231" y="3401250"/>
                  <a:pt x="4925375" y="3393325"/>
                </a:cubicBezTo>
                <a:cubicBezTo>
                  <a:pt x="4930252" y="3389058"/>
                  <a:pt x="4936348" y="3385705"/>
                  <a:pt x="4943663" y="3383266"/>
                </a:cubicBezTo>
                <a:cubicBezTo>
                  <a:pt x="4948540" y="3381438"/>
                  <a:pt x="4951131" y="3380676"/>
                  <a:pt x="4951435" y="3380981"/>
                </a:cubicBezTo>
                <a:cubicBezTo>
                  <a:pt x="4951740" y="3381285"/>
                  <a:pt x="4947930" y="3384486"/>
                  <a:pt x="4940006" y="3390582"/>
                </a:cubicBezTo>
                <a:cubicBezTo>
                  <a:pt x="4930252" y="3399116"/>
                  <a:pt x="4918365" y="3409784"/>
                  <a:pt x="4904344" y="3422586"/>
                </a:cubicBezTo>
                <a:cubicBezTo>
                  <a:pt x="4890933" y="3434168"/>
                  <a:pt x="4882094" y="3440569"/>
                  <a:pt x="4877827" y="3441788"/>
                </a:cubicBezTo>
                <a:cubicBezTo>
                  <a:pt x="4875388" y="3443007"/>
                  <a:pt x="4875388" y="3441788"/>
                  <a:pt x="4877827" y="3438130"/>
                </a:cubicBezTo>
                <a:cubicBezTo>
                  <a:pt x="4878436" y="3436302"/>
                  <a:pt x="4878588" y="3435235"/>
                  <a:pt x="4878283" y="3434930"/>
                </a:cubicBezTo>
                <a:cubicBezTo>
                  <a:pt x="4877979" y="3434625"/>
                  <a:pt x="4877217" y="3435083"/>
                  <a:pt x="4875998" y="3436302"/>
                </a:cubicBezTo>
                <a:cubicBezTo>
                  <a:pt x="4872949" y="3437521"/>
                  <a:pt x="4872187" y="3439502"/>
                  <a:pt x="4873712" y="3442245"/>
                </a:cubicBezTo>
                <a:cubicBezTo>
                  <a:pt x="4875235" y="3444988"/>
                  <a:pt x="4869901" y="3452151"/>
                  <a:pt x="4857710" y="3463734"/>
                </a:cubicBezTo>
                <a:cubicBezTo>
                  <a:pt x="4847346" y="3473487"/>
                  <a:pt x="4836678" y="3485222"/>
                  <a:pt x="4825706" y="3498938"/>
                </a:cubicBezTo>
                <a:cubicBezTo>
                  <a:pt x="4814733" y="3512654"/>
                  <a:pt x="4809246" y="3521036"/>
                  <a:pt x="4809246" y="3524084"/>
                </a:cubicBezTo>
                <a:cubicBezTo>
                  <a:pt x="4809246" y="3526522"/>
                  <a:pt x="4806198" y="3530790"/>
                  <a:pt x="4800103" y="3536886"/>
                </a:cubicBezTo>
                <a:cubicBezTo>
                  <a:pt x="4798883" y="3537495"/>
                  <a:pt x="4797664" y="3538410"/>
                  <a:pt x="4796445" y="3539629"/>
                </a:cubicBezTo>
                <a:cubicBezTo>
                  <a:pt x="4787910" y="3548163"/>
                  <a:pt x="4786996" y="3552430"/>
                  <a:pt x="4793701" y="3552430"/>
                </a:cubicBezTo>
                <a:cubicBezTo>
                  <a:pt x="4796749" y="3552430"/>
                  <a:pt x="4800103" y="3558374"/>
                  <a:pt x="4803760" y="3570261"/>
                </a:cubicBezTo>
                <a:cubicBezTo>
                  <a:pt x="4807417" y="3582148"/>
                  <a:pt x="4809551" y="3593883"/>
                  <a:pt x="4810161" y="3605466"/>
                </a:cubicBezTo>
                <a:cubicBezTo>
                  <a:pt x="4811990" y="3626192"/>
                  <a:pt x="4816257" y="3644175"/>
                  <a:pt x="4822962" y="3659415"/>
                </a:cubicBezTo>
                <a:cubicBezTo>
                  <a:pt x="4829668" y="3674655"/>
                  <a:pt x="4837288" y="3682275"/>
                  <a:pt x="4845823" y="3682275"/>
                </a:cubicBezTo>
                <a:cubicBezTo>
                  <a:pt x="4849480" y="3682275"/>
                  <a:pt x="4863501" y="3679227"/>
                  <a:pt x="4887885" y="3673131"/>
                </a:cubicBezTo>
                <a:cubicBezTo>
                  <a:pt x="4912269" y="3667035"/>
                  <a:pt x="4925375" y="3664597"/>
                  <a:pt x="4927204" y="3665816"/>
                </a:cubicBezTo>
                <a:cubicBezTo>
                  <a:pt x="4929033" y="3667035"/>
                  <a:pt x="4935433" y="3666426"/>
                  <a:pt x="4946407" y="3663987"/>
                </a:cubicBezTo>
                <a:cubicBezTo>
                  <a:pt x="4957379" y="3661549"/>
                  <a:pt x="4967133" y="3658806"/>
                  <a:pt x="4975667" y="3655758"/>
                </a:cubicBezTo>
                <a:cubicBezTo>
                  <a:pt x="4987249" y="3651490"/>
                  <a:pt x="5000051" y="3639756"/>
                  <a:pt x="5014072" y="3620553"/>
                </a:cubicBezTo>
                <a:cubicBezTo>
                  <a:pt x="5028092" y="3601351"/>
                  <a:pt x="5037846" y="3582301"/>
                  <a:pt x="5043333" y="3563403"/>
                </a:cubicBezTo>
                <a:cubicBezTo>
                  <a:pt x="5046991" y="3550602"/>
                  <a:pt x="5048819" y="3533990"/>
                  <a:pt x="5048819" y="3513568"/>
                </a:cubicBezTo>
                <a:cubicBezTo>
                  <a:pt x="5048819" y="3493147"/>
                  <a:pt x="5046991" y="3476535"/>
                  <a:pt x="5043333" y="3463734"/>
                </a:cubicBezTo>
                <a:cubicBezTo>
                  <a:pt x="5039675" y="3452151"/>
                  <a:pt x="5034189" y="3440569"/>
                  <a:pt x="5026874" y="3428986"/>
                </a:cubicBezTo>
                <a:cubicBezTo>
                  <a:pt x="5019559" y="3417404"/>
                  <a:pt x="5012853" y="3410394"/>
                  <a:pt x="5006757" y="3407955"/>
                </a:cubicBezTo>
                <a:cubicBezTo>
                  <a:pt x="5000660" y="3404907"/>
                  <a:pt x="4997613" y="3402774"/>
                  <a:pt x="4997613" y="3401554"/>
                </a:cubicBezTo>
                <a:cubicBezTo>
                  <a:pt x="4997613" y="3399116"/>
                  <a:pt x="5004014" y="3394392"/>
                  <a:pt x="5016815" y="3387381"/>
                </a:cubicBezTo>
                <a:cubicBezTo>
                  <a:pt x="5029617" y="3380371"/>
                  <a:pt x="5040590" y="3375646"/>
                  <a:pt x="5049733" y="3373208"/>
                </a:cubicBezTo>
                <a:cubicBezTo>
                  <a:pt x="5108865" y="3357968"/>
                  <a:pt x="5147269" y="3348824"/>
                  <a:pt x="5164948" y="3345776"/>
                </a:cubicBezTo>
                <a:cubicBezTo>
                  <a:pt x="5182017" y="3342118"/>
                  <a:pt x="5193294" y="3338461"/>
                  <a:pt x="5198781" y="3334803"/>
                </a:cubicBezTo>
                <a:cubicBezTo>
                  <a:pt x="5201829" y="3331755"/>
                  <a:pt x="5203505" y="3329317"/>
                  <a:pt x="5203810" y="3327488"/>
                </a:cubicBezTo>
                <a:cubicBezTo>
                  <a:pt x="5204115" y="3325659"/>
                  <a:pt x="5203353" y="3322002"/>
                  <a:pt x="5201524" y="3316515"/>
                </a:cubicBezTo>
                <a:cubicBezTo>
                  <a:pt x="5197866" y="3309200"/>
                  <a:pt x="5189180" y="3302190"/>
                  <a:pt x="5175464" y="3295484"/>
                </a:cubicBezTo>
                <a:cubicBezTo>
                  <a:pt x="5161748" y="3288779"/>
                  <a:pt x="5153975" y="3285426"/>
                  <a:pt x="5152146" y="3285426"/>
                </a:cubicBezTo>
                <a:cubicBezTo>
                  <a:pt x="5150927" y="3286035"/>
                  <a:pt x="5150165" y="3285730"/>
                  <a:pt x="5149860" y="3284511"/>
                </a:cubicBezTo>
                <a:cubicBezTo>
                  <a:pt x="5149555" y="3283292"/>
                  <a:pt x="5149404" y="3282073"/>
                  <a:pt x="5149404" y="3280854"/>
                </a:cubicBezTo>
                <a:cubicBezTo>
                  <a:pt x="5149404" y="3276586"/>
                  <a:pt x="5144983" y="3274910"/>
                  <a:pt x="5136144" y="3275824"/>
                </a:cubicBezTo>
                <a:cubicBezTo>
                  <a:pt x="5127305" y="3276739"/>
                  <a:pt x="5122581" y="3275977"/>
                  <a:pt x="5121971" y="3273538"/>
                </a:cubicBezTo>
                <a:cubicBezTo>
                  <a:pt x="5121362" y="3271100"/>
                  <a:pt x="5119380" y="3271405"/>
                  <a:pt x="5116028" y="3274453"/>
                </a:cubicBezTo>
                <a:cubicBezTo>
                  <a:pt x="5112674" y="3277501"/>
                  <a:pt x="5108408" y="3279025"/>
                  <a:pt x="5103226" y="3279025"/>
                </a:cubicBezTo>
                <a:cubicBezTo>
                  <a:pt x="5098044" y="3279025"/>
                  <a:pt x="5097282" y="3280244"/>
                  <a:pt x="5100940" y="3282682"/>
                </a:cubicBezTo>
                <a:cubicBezTo>
                  <a:pt x="5103378" y="3284511"/>
                  <a:pt x="5104445" y="3285578"/>
                  <a:pt x="5104141" y="3285883"/>
                </a:cubicBezTo>
                <a:cubicBezTo>
                  <a:pt x="5103835" y="3286188"/>
                  <a:pt x="5102159" y="3286340"/>
                  <a:pt x="5099111" y="3286340"/>
                </a:cubicBezTo>
                <a:cubicBezTo>
                  <a:pt x="5094234" y="3286340"/>
                  <a:pt x="5086919" y="3287254"/>
                  <a:pt x="5077166" y="3289083"/>
                </a:cubicBezTo>
                <a:cubicBezTo>
                  <a:pt x="5073508" y="3289693"/>
                  <a:pt x="5070460" y="3289998"/>
                  <a:pt x="5068022" y="3289998"/>
                </a:cubicBezTo>
                <a:cubicBezTo>
                  <a:pt x="5065583" y="3289998"/>
                  <a:pt x="5064669" y="3289083"/>
                  <a:pt x="5065278" y="3287254"/>
                </a:cubicBezTo>
                <a:cubicBezTo>
                  <a:pt x="5066498" y="3286035"/>
                  <a:pt x="5067107" y="3285121"/>
                  <a:pt x="5067107" y="3284511"/>
                </a:cubicBezTo>
                <a:cubicBezTo>
                  <a:pt x="5067107" y="3282682"/>
                  <a:pt x="5061621" y="3283292"/>
                  <a:pt x="5050648" y="3286340"/>
                </a:cubicBezTo>
                <a:lnTo>
                  <a:pt x="5037846" y="3289998"/>
                </a:lnTo>
                <a:lnTo>
                  <a:pt x="5037846" y="3271710"/>
                </a:lnTo>
                <a:cubicBezTo>
                  <a:pt x="5037846" y="3256470"/>
                  <a:pt x="5034189" y="3242296"/>
                  <a:pt x="5026874" y="3229190"/>
                </a:cubicBezTo>
                <a:cubicBezTo>
                  <a:pt x="5019559" y="3216084"/>
                  <a:pt x="5010414" y="3207702"/>
                  <a:pt x="4999442" y="3204044"/>
                </a:cubicBezTo>
                <a:cubicBezTo>
                  <a:pt x="4998222" y="3203435"/>
                  <a:pt x="4997308" y="3202825"/>
                  <a:pt x="4996698" y="3202215"/>
                </a:cubicBezTo>
                <a:cubicBezTo>
                  <a:pt x="4994260" y="3200996"/>
                  <a:pt x="4997917" y="3196119"/>
                  <a:pt x="5007671" y="3187585"/>
                </a:cubicBezTo>
                <a:cubicBezTo>
                  <a:pt x="5016815" y="3179660"/>
                  <a:pt x="5021844" y="3173564"/>
                  <a:pt x="5022759" y="3169297"/>
                </a:cubicBezTo>
                <a:cubicBezTo>
                  <a:pt x="5023673" y="3165030"/>
                  <a:pt x="5021388" y="3158019"/>
                  <a:pt x="5015901" y="3148266"/>
                </a:cubicBezTo>
                <a:cubicBezTo>
                  <a:pt x="5011024" y="3138512"/>
                  <a:pt x="5008585" y="3130587"/>
                  <a:pt x="5008585" y="3124491"/>
                </a:cubicBezTo>
                <a:cubicBezTo>
                  <a:pt x="5008585" y="3116566"/>
                  <a:pt x="5005690" y="3109099"/>
                  <a:pt x="4999899" y="3102089"/>
                </a:cubicBezTo>
                <a:cubicBezTo>
                  <a:pt x="4994108" y="3095078"/>
                  <a:pt x="4981458" y="3083343"/>
                  <a:pt x="4961951" y="3066884"/>
                </a:cubicBezTo>
                <a:cubicBezTo>
                  <a:pt x="4954636" y="3060178"/>
                  <a:pt x="4949607" y="3056826"/>
                  <a:pt x="4946864" y="3056826"/>
                </a:cubicBezTo>
                <a:cubicBezTo>
                  <a:pt x="4944121" y="3056826"/>
                  <a:pt x="4942444" y="3055911"/>
                  <a:pt x="4941834" y="3054082"/>
                </a:cubicBezTo>
                <a:cubicBezTo>
                  <a:pt x="4940615" y="3051644"/>
                  <a:pt x="4935586" y="3047682"/>
                  <a:pt x="4926747" y="3042195"/>
                </a:cubicBezTo>
                <a:cubicBezTo>
                  <a:pt x="4917907" y="3036709"/>
                  <a:pt x="4911049" y="3033051"/>
                  <a:pt x="4906173" y="3031222"/>
                </a:cubicBezTo>
                <a:cubicBezTo>
                  <a:pt x="4902516" y="3030308"/>
                  <a:pt x="4899353" y="3029889"/>
                  <a:pt x="4896686" y="3029965"/>
                </a:cubicBezTo>
                <a:close/>
                <a:moveTo>
                  <a:pt x="3122979" y="3025165"/>
                </a:moveTo>
                <a:cubicBezTo>
                  <a:pt x="3121836" y="3025545"/>
                  <a:pt x="3120655" y="3026346"/>
                  <a:pt x="3119435" y="3027565"/>
                </a:cubicBezTo>
                <a:cubicBezTo>
                  <a:pt x="3117607" y="3029394"/>
                  <a:pt x="3117454" y="3031527"/>
                  <a:pt x="3118978" y="3033966"/>
                </a:cubicBezTo>
                <a:cubicBezTo>
                  <a:pt x="3120502" y="3036404"/>
                  <a:pt x="3122788" y="3037623"/>
                  <a:pt x="3125836" y="3037623"/>
                </a:cubicBezTo>
                <a:cubicBezTo>
                  <a:pt x="3128275" y="3037623"/>
                  <a:pt x="3129494" y="3035490"/>
                  <a:pt x="3129494" y="3031222"/>
                </a:cubicBezTo>
                <a:cubicBezTo>
                  <a:pt x="3129494" y="3028174"/>
                  <a:pt x="3128427" y="3026193"/>
                  <a:pt x="3126293" y="3025279"/>
                </a:cubicBezTo>
                <a:cubicBezTo>
                  <a:pt x="3125227" y="3024822"/>
                  <a:pt x="3124122" y="3024784"/>
                  <a:pt x="3122979" y="3025165"/>
                </a:cubicBezTo>
                <a:close/>
                <a:moveTo>
                  <a:pt x="338288" y="3010191"/>
                </a:moveTo>
                <a:cubicBezTo>
                  <a:pt x="342250" y="3010801"/>
                  <a:pt x="347279" y="3014154"/>
                  <a:pt x="353375" y="3020250"/>
                </a:cubicBezTo>
                <a:cubicBezTo>
                  <a:pt x="364958" y="3033051"/>
                  <a:pt x="370140" y="3057740"/>
                  <a:pt x="368921" y="3094316"/>
                </a:cubicBezTo>
                <a:cubicBezTo>
                  <a:pt x="368921" y="3109556"/>
                  <a:pt x="369530" y="3119005"/>
                  <a:pt x="370749" y="3122662"/>
                </a:cubicBezTo>
                <a:cubicBezTo>
                  <a:pt x="371968" y="3126320"/>
                  <a:pt x="376236" y="3131502"/>
                  <a:pt x="383551" y="3138207"/>
                </a:cubicBezTo>
                <a:cubicBezTo>
                  <a:pt x="393304" y="3146742"/>
                  <a:pt x="406411" y="3151923"/>
                  <a:pt x="422870" y="3153752"/>
                </a:cubicBezTo>
                <a:cubicBezTo>
                  <a:pt x="435062" y="3155581"/>
                  <a:pt x="443444" y="3157562"/>
                  <a:pt x="448016" y="3159696"/>
                </a:cubicBezTo>
                <a:cubicBezTo>
                  <a:pt x="452588" y="3161829"/>
                  <a:pt x="459141" y="3166554"/>
                  <a:pt x="467676" y="3173869"/>
                </a:cubicBezTo>
                <a:cubicBezTo>
                  <a:pt x="473772" y="3179355"/>
                  <a:pt x="475296" y="3192462"/>
                  <a:pt x="472247" y="3213188"/>
                </a:cubicBezTo>
                <a:cubicBezTo>
                  <a:pt x="472247" y="3215626"/>
                  <a:pt x="468895" y="3216541"/>
                  <a:pt x="462189" y="3215931"/>
                </a:cubicBezTo>
                <a:cubicBezTo>
                  <a:pt x="443292" y="3213493"/>
                  <a:pt x="421651" y="3216998"/>
                  <a:pt x="397267" y="3226447"/>
                </a:cubicBezTo>
                <a:cubicBezTo>
                  <a:pt x="372883" y="3235896"/>
                  <a:pt x="359472" y="3246106"/>
                  <a:pt x="357033" y="3257079"/>
                </a:cubicBezTo>
                <a:cubicBezTo>
                  <a:pt x="352156" y="3274758"/>
                  <a:pt x="348194" y="3293503"/>
                  <a:pt x="345146" y="3313315"/>
                </a:cubicBezTo>
                <a:cubicBezTo>
                  <a:pt x="342098" y="3333127"/>
                  <a:pt x="340422" y="3348824"/>
                  <a:pt x="340117" y="3360406"/>
                </a:cubicBezTo>
                <a:cubicBezTo>
                  <a:pt x="339812" y="3371989"/>
                  <a:pt x="340879" y="3378694"/>
                  <a:pt x="343317" y="3380523"/>
                </a:cubicBezTo>
                <a:cubicBezTo>
                  <a:pt x="345756" y="3380523"/>
                  <a:pt x="346975" y="3378847"/>
                  <a:pt x="346975" y="3375494"/>
                </a:cubicBezTo>
                <a:cubicBezTo>
                  <a:pt x="346975" y="3372141"/>
                  <a:pt x="347889" y="3371227"/>
                  <a:pt x="349718" y="3372751"/>
                </a:cubicBezTo>
                <a:cubicBezTo>
                  <a:pt x="351547" y="3374275"/>
                  <a:pt x="359776" y="3371074"/>
                  <a:pt x="374407" y="3363150"/>
                </a:cubicBezTo>
                <a:cubicBezTo>
                  <a:pt x="385380" y="3356444"/>
                  <a:pt x="395438" y="3352329"/>
                  <a:pt x="404582" y="3350805"/>
                </a:cubicBezTo>
                <a:cubicBezTo>
                  <a:pt x="413726" y="3349281"/>
                  <a:pt x="419517" y="3350348"/>
                  <a:pt x="421956" y="3354006"/>
                </a:cubicBezTo>
                <a:cubicBezTo>
                  <a:pt x="423785" y="3356444"/>
                  <a:pt x="428661" y="3356749"/>
                  <a:pt x="436586" y="3354920"/>
                </a:cubicBezTo>
                <a:cubicBezTo>
                  <a:pt x="442682" y="3354311"/>
                  <a:pt x="446645" y="3354920"/>
                  <a:pt x="448473" y="3356749"/>
                </a:cubicBezTo>
                <a:cubicBezTo>
                  <a:pt x="450302" y="3358578"/>
                  <a:pt x="453045" y="3364064"/>
                  <a:pt x="456703" y="3373208"/>
                </a:cubicBezTo>
                <a:cubicBezTo>
                  <a:pt x="463408" y="3390887"/>
                  <a:pt x="464018" y="3403993"/>
                  <a:pt x="458531" y="3412527"/>
                </a:cubicBezTo>
                <a:cubicBezTo>
                  <a:pt x="454874" y="3418014"/>
                  <a:pt x="449997" y="3429749"/>
                  <a:pt x="443901" y="3447732"/>
                </a:cubicBezTo>
                <a:cubicBezTo>
                  <a:pt x="437805" y="3465715"/>
                  <a:pt x="435367" y="3475316"/>
                  <a:pt x="436586" y="3476535"/>
                </a:cubicBezTo>
                <a:cubicBezTo>
                  <a:pt x="438415" y="3478364"/>
                  <a:pt x="437653" y="3479278"/>
                  <a:pt x="434300" y="3479278"/>
                </a:cubicBezTo>
                <a:cubicBezTo>
                  <a:pt x="430947" y="3479278"/>
                  <a:pt x="429271" y="3483546"/>
                  <a:pt x="429271" y="3492080"/>
                </a:cubicBezTo>
                <a:cubicBezTo>
                  <a:pt x="429271" y="3500614"/>
                  <a:pt x="427899" y="3504882"/>
                  <a:pt x="425156" y="3504882"/>
                </a:cubicBezTo>
                <a:cubicBezTo>
                  <a:pt x="422413" y="3504882"/>
                  <a:pt x="420127" y="3512044"/>
                  <a:pt x="418298" y="3526370"/>
                </a:cubicBezTo>
                <a:cubicBezTo>
                  <a:pt x="416469" y="3540696"/>
                  <a:pt x="414183" y="3548620"/>
                  <a:pt x="411440" y="3550144"/>
                </a:cubicBezTo>
                <a:cubicBezTo>
                  <a:pt x="408697" y="3551668"/>
                  <a:pt x="408240" y="3553954"/>
                  <a:pt x="410069" y="3557002"/>
                </a:cubicBezTo>
                <a:cubicBezTo>
                  <a:pt x="411897" y="3560050"/>
                  <a:pt x="410678" y="3564013"/>
                  <a:pt x="406411" y="3568890"/>
                </a:cubicBezTo>
                <a:cubicBezTo>
                  <a:pt x="402144" y="3573766"/>
                  <a:pt x="397572" y="3581844"/>
                  <a:pt x="392695" y="3593121"/>
                </a:cubicBezTo>
                <a:cubicBezTo>
                  <a:pt x="387818" y="3604399"/>
                  <a:pt x="384161" y="3612476"/>
                  <a:pt x="381722" y="3617353"/>
                </a:cubicBezTo>
                <a:cubicBezTo>
                  <a:pt x="379893" y="3620401"/>
                  <a:pt x="380503" y="3623906"/>
                  <a:pt x="383551" y="3627868"/>
                </a:cubicBezTo>
                <a:cubicBezTo>
                  <a:pt x="386599" y="3631831"/>
                  <a:pt x="390257" y="3633812"/>
                  <a:pt x="394523" y="3633812"/>
                </a:cubicBezTo>
                <a:cubicBezTo>
                  <a:pt x="397572" y="3633812"/>
                  <a:pt x="399858" y="3636098"/>
                  <a:pt x="401382" y="3640670"/>
                </a:cubicBezTo>
                <a:cubicBezTo>
                  <a:pt x="402905" y="3645242"/>
                  <a:pt x="405192" y="3647528"/>
                  <a:pt x="408240" y="3647528"/>
                </a:cubicBezTo>
                <a:cubicBezTo>
                  <a:pt x="411288" y="3647528"/>
                  <a:pt x="425461" y="3656062"/>
                  <a:pt x="450759" y="3673131"/>
                </a:cubicBezTo>
                <a:cubicBezTo>
                  <a:pt x="476058" y="3690200"/>
                  <a:pt x="492365" y="3700106"/>
                  <a:pt x="499680" y="3702849"/>
                </a:cubicBezTo>
                <a:cubicBezTo>
                  <a:pt x="506995" y="3705592"/>
                  <a:pt x="512177" y="3709860"/>
                  <a:pt x="515225" y="3715651"/>
                </a:cubicBezTo>
                <a:cubicBezTo>
                  <a:pt x="518273" y="3721442"/>
                  <a:pt x="521777" y="3724338"/>
                  <a:pt x="525740" y="3724338"/>
                </a:cubicBezTo>
                <a:cubicBezTo>
                  <a:pt x="529703" y="3724338"/>
                  <a:pt x="533360" y="3726319"/>
                  <a:pt x="536713" y="3730281"/>
                </a:cubicBezTo>
                <a:cubicBezTo>
                  <a:pt x="540066" y="3734244"/>
                  <a:pt x="552105" y="3739273"/>
                  <a:pt x="572832" y="3745369"/>
                </a:cubicBezTo>
                <a:cubicBezTo>
                  <a:pt x="628305" y="3761828"/>
                  <a:pt x="659090" y="3772496"/>
                  <a:pt x="665186" y="3777373"/>
                </a:cubicBezTo>
                <a:cubicBezTo>
                  <a:pt x="668844" y="3780421"/>
                  <a:pt x="672044" y="3779964"/>
                  <a:pt x="674787" y="3776001"/>
                </a:cubicBezTo>
                <a:cubicBezTo>
                  <a:pt x="677530" y="3772039"/>
                  <a:pt x="678902" y="3771582"/>
                  <a:pt x="678902" y="3774630"/>
                </a:cubicBezTo>
                <a:cubicBezTo>
                  <a:pt x="678902" y="3777068"/>
                  <a:pt x="683779" y="3780878"/>
                  <a:pt x="693532" y="3786060"/>
                </a:cubicBezTo>
                <a:cubicBezTo>
                  <a:pt x="703286" y="3791241"/>
                  <a:pt x="710601" y="3793832"/>
                  <a:pt x="715478" y="3793832"/>
                </a:cubicBezTo>
                <a:cubicBezTo>
                  <a:pt x="720965" y="3793832"/>
                  <a:pt x="729041" y="3797642"/>
                  <a:pt x="739710" y="3805262"/>
                </a:cubicBezTo>
                <a:cubicBezTo>
                  <a:pt x="750377" y="3812882"/>
                  <a:pt x="756017" y="3818521"/>
                  <a:pt x="756626" y="3822178"/>
                </a:cubicBezTo>
                <a:cubicBezTo>
                  <a:pt x="756626" y="3824617"/>
                  <a:pt x="759979" y="3829189"/>
                  <a:pt x="766685" y="3835894"/>
                </a:cubicBezTo>
                <a:cubicBezTo>
                  <a:pt x="778267" y="3846258"/>
                  <a:pt x="781467" y="3858297"/>
                  <a:pt x="776285" y="3872013"/>
                </a:cubicBezTo>
                <a:cubicBezTo>
                  <a:pt x="771104" y="3885729"/>
                  <a:pt x="760893" y="3892587"/>
                  <a:pt x="745653" y="3892587"/>
                </a:cubicBezTo>
                <a:cubicBezTo>
                  <a:pt x="737728" y="3892587"/>
                  <a:pt x="727518" y="3890606"/>
                  <a:pt x="715021" y="3886644"/>
                </a:cubicBezTo>
                <a:cubicBezTo>
                  <a:pt x="702524" y="3882681"/>
                  <a:pt x="693532" y="3878566"/>
                  <a:pt x="688046" y="3874299"/>
                </a:cubicBezTo>
                <a:cubicBezTo>
                  <a:pt x="684388" y="3871251"/>
                  <a:pt x="676769" y="3870032"/>
                  <a:pt x="665186" y="3870642"/>
                </a:cubicBezTo>
                <a:cubicBezTo>
                  <a:pt x="653604" y="3871251"/>
                  <a:pt x="644307" y="3869270"/>
                  <a:pt x="637297" y="3864698"/>
                </a:cubicBezTo>
                <a:cubicBezTo>
                  <a:pt x="630286" y="3860126"/>
                  <a:pt x="625257" y="3858754"/>
                  <a:pt x="622209" y="3860583"/>
                </a:cubicBezTo>
                <a:cubicBezTo>
                  <a:pt x="619161" y="3862412"/>
                  <a:pt x="616723" y="3861955"/>
                  <a:pt x="614894" y="3859212"/>
                </a:cubicBezTo>
                <a:cubicBezTo>
                  <a:pt x="613065" y="3856468"/>
                  <a:pt x="603464" y="3852658"/>
                  <a:pt x="586090" y="3847782"/>
                </a:cubicBezTo>
                <a:cubicBezTo>
                  <a:pt x="568717" y="3842905"/>
                  <a:pt x="551343" y="3836199"/>
                  <a:pt x="533969" y="3827665"/>
                </a:cubicBezTo>
                <a:cubicBezTo>
                  <a:pt x="516596" y="3819130"/>
                  <a:pt x="506233" y="3814863"/>
                  <a:pt x="502880" y="3814863"/>
                </a:cubicBezTo>
                <a:cubicBezTo>
                  <a:pt x="499527" y="3814863"/>
                  <a:pt x="497851" y="3812882"/>
                  <a:pt x="497851" y="3808920"/>
                </a:cubicBezTo>
                <a:cubicBezTo>
                  <a:pt x="497851" y="3804957"/>
                  <a:pt x="495413" y="3802062"/>
                  <a:pt x="490535" y="3800233"/>
                </a:cubicBezTo>
                <a:cubicBezTo>
                  <a:pt x="477124" y="3795356"/>
                  <a:pt x="458227" y="3780726"/>
                  <a:pt x="433843" y="3756342"/>
                </a:cubicBezTo>
                <a:cubicBezTo>
                  <a:pt x="414336" y="3736834"/>
                  <a:pt x="400772" y="3724947"/>
                  <a:pt x="393152" y="3720680"/>
                </a:cubicBezTo>
                <a:cubicBezTo>
                  <a:pt x="385532" y="3716413"/>
                  <a:pt x="377150" y="3710317"/>
                  <a:pt x="368006" y="3702392"/>
                </a:cubicBezTo>
                <a:cubicBezTo>
                  <a:pt x="360081" y="3695077"/>
                  <a:pt x="354595" y="3691267"/>
                  <a:pt x="351547" y="3690962"/>
                </a:cubicBezTo>
                <a:cubicBezTo>
                  <a:pt x="348499" y="3690657"/>
                  <a:pt x="346213" y="3693248"/>
                  <a:pt x="344689" y="3698734"/>
                </a:cubicBezTo>
                <a:cubicBezTo>
                  <a:pt x="343165" y="3704221"/>
                  <a:pt x="341336" y="3706964"/>
                  <a:pt x="339203" y="3706964"/>
                </a:cubicBezTo>
                <a:cubicBezTo>
                  <a:pt x="337069" y="3706964"/>
                  <a:pt x="333564" y="3711841"/>
                  <a:pt x="328687" y="3721594"/>
                </a:cubicBezTo>
                <a:cubicBezTo>
                  <a:pt x="313447" y="3750246"/>
                  <a:pt x="297597" y="3774325"/>
                  <a:pt x="281138" y="3793832"/>
                </a:cubicBezTo>
                <a:cubicBezTo>
                  <a:pt x="259193" y="3819435"/>
                  <a:pt x="248220" y="3834675"/>
                  <a:pt x="248220" y="3839552"/>
                </a:cubicBezTo>
                <a:cubicBezTo>
                  <a:pt x="248220" y="3843210"/>
                  <a:pt x="247001" y="3845038"/>
                  <a:pt x="244562" y="3845038"/>
                </a:cubicBezTo>
                <a:cubicBezTo>
                  <a:pt x="242124" y="3845038"/>
                  <a:pt x="233285" y="3852201"/>
                  <a:pt x="218045" y="3866527"/>
                </a:cubicBezTo>
                <a:cubicBezTo>
                  <a:pt x="202804" y="3880852"/>
                  <a:pt x="193508" y="3888015"/>
                  <a:pt x="190155" y="3888015"/>
                </a:cubicBezTo>
                <a:cubicBezTo>
                  <a:pt x="186802" y="3888015"/>
                  <a:pt x="183907" y="3889234"/>
                  <a:pt x="181469" y="3891673"/>
                </a:cubicBezTo>
                <a:cubicBezTo>
                  <a:pt x="179030" y="3894111"/>
                  <a:pt x="171410" y="3895330"/>
                  <a:pt x="158609" y="3895330"/>
                </a:cubicBezTo>
                <a:cubicBezTo>
                  <a:pt x="145807" y="3895330"/>
                  <a:pt x="133310" y="3894111"/>
                  <a:pt x="121118" y="3891673"/>
                </a:cubicBezTo>
                <a:cubicBezTo>
                  <a:pt x="108926" y="3889234"/>
                  <a:pt x="93381" y="3883138"/>
                  <a:pt x="74484" y="3873385"/>
                </a:cubicBezTo>
                <a:cubicBezTo>
                  <a:pt x="55586" y="3863631"/>
                  <a:pt x="46137" y="3856926"/>
                  <a:pt x="46137" y="3853268"/>
                </a:cubicBezTo>
                <a:cubicBezTo>
                  <a:pt x="46137" y="3850830"/>
                  <a:pt x="39127" y="3842600"/>
                  <a:pt x="25106" y="3828579"/>
                </a:cubicBezTo>
                <a:cubicBezTo>
                  <a:pt x="6208" y="3810291"/>
                  <a:pt x="-2021" y="3798099"/>
                  <a:pt x="417" y="3792003"/>
                </a:cubicBezTo>
                <a:cubicBezTo>
                  <a:pt x="1027" y="3790174"/>
                  <a:pt x="2856" y="3789870"/>
                  <a:pt x="5904" y="3791089"/>
                </a:cubicBezTo>
                <a:cubicBezTo>
                  <a:pt x="26020" y="3797185"/>
                  <a:pt x="40041" y="3800233"/>
                  <a:pt x="47966" y="3800233"/>
                </a:cubicBezTo>
                <a:cubicBezTo>
                  <a:pt x="55891" y="3800233"/>
                  <a:pt x="67473" y="3797185"/>
                  <a:pt x="82713" y="3791089"/>
                </a:cubicBezTo>
                <a:cubicBezTo>
                  <a:pt x="102221" y="3783164"/>
                  <a:pt x="115632" y="3776154"/>
                  <a:pt x="122947" y="3770058"/>
                </a:cubicBezTo>
                <a:cubicBezTo>
                  <a:pt x="138187" y="3757866"/>
                  <a:pt x="157694" y="3738968"/>
                  <a:pt x="181469" y="3713365"/>
                </a:cubicBezTo>
                <a:cubicBezTo>
                  <a:pt x="205243" y="3687762"/>
                  <a:pt x="220483" y="3669474"/>
                  <a:pt x="227189" y="3658501"/>
                </a:cubicBezTo>
                <a:cubicBezTo>
                  <a:pt x="236942" y="3641432"/>
                  <a:pt x="243953" y="3629240"/>
                  <a:pt x="248220" y="3621925"/>
                </a:cubicBezTo>
                <a:cubicBezTo>
                  <a:pt x="251877" y="3616438"/>
                  <a:pt x="252944" y="3612476"/>
                  <a:pt x="251420" y="3610038"/>
                </a:cubicBezTo>
                <a:cubicBezTo>
                  <a:pt x="249896" y="3607599"/>
                  <a:pt x="243953" y="3601808"/>
                  <a:pt x="233589" y="3592664"/>
                </a:cubicBezTo>
                <a:cubicBezTo>
                  <a:pt x="218959" y="3581082"/>
                  <a:pt x="206614" y="3568585"/>
                  <a:pt x="196556" y="3555174"/>
                </a:cubicBezTo>
                <a:cubicBezTo>
                  <a:pt x="186498" y="3541762"/>
                  <a:pt x="179792" y="3535057"/>
                  <a:pt x="176439" y="3535057"/>
                </a:cubicBezTo>
                <a:cubicBezTo>
                  <a:pt x="173086" y="3535057"/>
                  <a:pt x="166229" y="3530180"/>
                  <a:pt x="155865" y="3520426"/>
                </a:cubicBezTo>
                <a:cubicBezTo>
                  <a:pt x="137577" y="3501529"/>
                  <a:pt x="123252" y="3496347"/>
                  <a:pt x="112889" y="3504882"/>
                </a:cubicBezTo>
                <a:cubicBezTo>
                  <a:pt x="108621" y="3508539"/>
                  <a:pt x="106488" y="3509149"/>
                  <a:pt x="106488" y="3506710"/>
                </a:cubicBezTo>
                <a:cubicBezTo>
                  <a:pt x="106488" y="3496957"/>
                  <a:pt x="113803" y="3491166"/>
                  <a:pt x="128433" y="3489337"/>
                </a:cubicBezTo>
                <a:cubicBezTo>
                  <a:pt x="138187" y="3487508"/>
                  <a:pt x="143368" y="3485374"/>
                  <a:pt x="143978" y="3482936"/>
                </a:cubicBezTo>
                <a:cubicBezTo>
                  <a:pt x="145807" y="3478059"/>
                  <a:pt x="150684" y="3472116"/>
                  <a:pt x="158609" y="3465105"/>
                </a:cubicBezTo>
                <a:cubicBezTo>
                  <a:pt x="166533" y="3458095"/>
                  <a:pt x="174458" y="3452761"/>
                  <a:pt x="182383" y="3449103"/>
                </a:cubicBezTo>
                <a:cubicBezTo>
                  <a:pt x="194575" y="3443007"/>
                  <a:pt x="200366" y="3440569"/>
                  <a:pt x="199757" y="3441788"/>
                </a:cubicBezTo>
                <a:cubicBezTo>
                  <a:pt x="199757" y="3442398"/>
                  <a:pt x="197928" y="3444836"/>
                  <a:pt x="194270" y="3449103"/>
                </a:cubicBezTo>
                <a:cubicBezTo>
                  <a:pt x="190612" y="3454590"/>
                  <a:pt x="190308" y="3457333"/>
                  <a:pt x="193356" y="3457333"/>
                </a:cubicBezTo>
                <a:cubicBezTo>
                  <a:pt x="198233" y="3457333"/>
                  <a:pt x="205243" y="3455199"/>
                  <a:pt x="214387" y="3450932"/>
                </a:cubicBezTo>
                <a:cubicBezTo>
                  <a:pt x="222312" y="3447274"/>
                  <a:pt x="228712" y="3439959"/>
                  <a:pt x="233589" y="3428986"/>
                </a:cubicBezTo>
                <a:cubicBezTo>
                  <a:pt x="238466" y="3418014"/>
                  <a:pt x="246391" y="3393020"/>
                  <a:pt x="257363" y="3354006"/>
                </a:cubicBezTo>
                <a:cubicBezTo>
                  <a:pt x="268946" y="3312553"/>
                  <a:pt x="271689" y="3291522"/>
                  <a:pt x="265593" y="3290912"/>
                </a:cubicBezTo>
                <a:cubicBezTo>
                  <a:pt x="265593" y="3290912"/>
                  <a:pt x="264374" y="3290912"/>
                  <a:pt x="261936" y="3290912"/>
                </a:cubicBezTo>
                <a:cubicBezTo>
                  <a:pt x="256449" y="3292741"/>
                  <a:pt x="247305" y="3295179"/>
                  <a:pt x="234504" y="3298227"/>
                </a:cubicBezTo>
                <a:cubicBezTo>
                  <a:pt x="199147" y="3307371"/>
                  <a:pt x="169581" y="3303561"/>
                  <a:pt x="145807" y="3286797"/>
                </a:cubicBezTo>
                <a:cubicBezTo>
                  <a:pt x="122033" y="3270033"/>
                  <a:pt x="114413" y="3247935"/>
                  <a:pt x="122947" y="3220503"/>
                </a:cubicBezTo>
                <a:cubicBezTo>
                  <a:pt x="126605" y="3208921"/>
                  <a:pt x="131176" y="3202520"/>
                  <a:pt x="136663" y="3201301"/>
                </a:cubicBezTo>
                <a:cubicBezTo>
                  <a:pt x="140321" y="3200082"/>
                  <a:pt x="145502" y="3200996"/>
                  <a:pt x="152208" y="3204044"/>
                </a:cubicBezTo>
                <a:cubicBezTo>
                  <a:pt x="158913" y="3207092"/>
                  <a:pt x="162266" y="3209835"/>
                  <a:pt x="162266" y="3212274"/>
                </a:cubicBezTo>
                <a:cubicBezTo>
                  <a:pt x="162266" y="3214102"/>
                  <a:pt x="166533" y="3214407"/>
                  <a:pt x="175068" y="3213188"/>
                </a:cubicBezTo>
                <a:cubicBezTo>
                  <a:pt x="183602" y="3211969"/>
                  <a:pt x="187869" y="3209988"/>
                  <a:pt x="187869" y="3207244"/>
                </a:cubicBezTo>
                <a:cubicBezTo>
                  <a:pt x="187869" y="3204501"/>
                  <a:pt x="191832" y="3203130"/>
                  <a:pt x="199757" y="3203130"/>
                </a:cubicBezTo>
                <a:cubicBezTo>
                  <a:pt x="211949" y="3203130"/>
                  <a:pt x="219873" y="3198558"/>
                  <a:pt x="223531" y="3189414"/>
                </a:cubicBezTo>
                <a:cubicBezTo>
                  <a:pt x="225360" y="3183927"/>
                  <a:pt x="228255" y="3182708"/>
                  <a:pt x="232218" y="3185756"/>
                </a:cubicBezTo>
                <a:cubicBezTo>
                  <a:pt x="236180" y="3188804"/>
                  <a:pt x="247305" y="3185756"/>
                  <a:pt x="265593" y="3176612"/>
                </a:cubicBezTo>
                <a:cubicBezTo>
                  <a:pt x="279614" y="3169906"/>
                  <a:pt x="287996" y="3164877"/>
                  <a:pt x="290739" y="3161524"/>
                </a:cubicBezTo>
                <a:cubicBezTo>
                  <a:pt x="293483" y="3158172"/>
                  <a:pt x="296073" y="3150704"/>
                  <a:pt x="298512" y="3139122"/>
                </a:cubicBezTo>
                <a:cubicBezTo>
                  <a:pt x="302169" y="3123272"/>
                  <a:pt x="304608" y="3105289"/>
                  <a:pt x="305827" y="3085172"/>
                </a:cubicBezTo>
                <a:cubicBezTo>
                  <a:pt x="308265" y="3060788"/>
                  <a:pt x="310399" y="3044329"/>
                  <a:pt x="312228" y="3035794"/>
                </a:cubicBezTo>
                <a:cubicBezTo>
                  <a:pt x="314056" y="3027260"/>
                  <a:pt x="317409" y="3021164"/>
                  <a:pt x="322286" y="3017507"/>
                </a:cubicBezTo>
                <a:cubicBezTo>
                  <a:pt x="328992" y="3012020"/>
                  <a:pt x="334326" y="3009582"/>
                  <a:pt x="338288" y="3010191"/>
                </a:cubicBezTo>
                <a:close/>
                <a:moveTo>
                  <a:pt x="3183901" y="2980016"/>
                </a:moveTo>
                <a:cubicBezTo>
                  <a:pt x="3193959" y="2980626"/>
                  <a:pt x="3199598" y="2981845"/>
                  <a:pt x="3200817" y="2983674"/>
                </a:cubicBezTo>
                <a:cubicBezTo>
                  <a:pt x="3202646" y="2984893"/>
                  <a:pt x="3203255" y="2998304"/>
                  <a:pt x="3202646" y="3023907"/>
                </a:cubicBezTo>
                <a:cubicBezTo>
                  <a:pt x="3202646" y="3042195"/>
                  <a:pt x="3204018" y="3056064"/>
                  <a:pt x="3206761" y="3065513"/>
                </a:cubicBezTo>
                <a:cubicBezTo>
                  <a:pt x="3209504" y="3074961"/>
                  <a:pt x="3216057" y="3088830"/>
                  <a:pt x="3226420" y="3107118"/>
                </a:cubicBezTo>
                <a:cubicBezTo>
                  <a:pt x="3228859" y="3112604"/>
                  <a:pt x="3238003" y="3117481"/>
                  <a:pt x="3253852" y="3121748"/>
                </a:cubicBezTo>
                <a:cubicBezTo>
                  <a:pt x="3277017" y="3128454"/>
                  <a:pt x="3293019" y="3135464"/>
                  <a:pt x="3301858" y="3142779"/>
                </a:cubicBezTo>
                <a:cubicBezTo>
                  <a:pt x="3310697" y="3150095"/>
                  <a:pt x="3313898" y="3159239"/>
                  <a:pt x="3311459" y="3170211"/>
                </a:cubicBezTo>
                <a:cubicBezTo>
                  <a:pt x="3308411" y="3181794"/>
                  <a:pt x="3293172" y="3183318"/>
                  <a:pt x="3265740" y="3174783"/>
                </a:cubicBezTo>
                <a:cubicBezTo>
                  <a:pt x="3251109" y="3169906"/>
                  <a:pt x="3235259" y="3167773"/>
                  <a:pt x="3218191" y="3168383"/>
                </a:cubicBezTo>
                <a:cubicBezTo>
                  <a:pt x="3201122" y="3168992"/>
                  <a:pt x="3187406" y="3172040"/>
                  <a:pt x="3177043" y="3177527"/>
                </a:cubicBezTo>
                <a:cubicBezTo>
                  <a:pt x="3167899" y="3181794"/>
                  <a:pt x="3163327" y="3183165"/>
                  <a:pt x="3163327" y="3181641"/>
                </a:cubicBezTo>
                <a:cubicBezTo>
                  <a:pt x="3163327" y="3180117"/>
                  <a:pt x="3157535" y="3182403"/>
                  <a:pt x="3145953" y="3188499"/>
                </a:cubicBezTo>
                <a:cubicBezTo>
                  <a:pt x="3136809" y="3192766"/>
                  <a:pt x="3130561" y="3197948"/>
                  <a:pt x="3127208" y="3204044"/>
                </a:cubicBezTo>
                <a:cubicBezTo>
                  <a:pt x="3123855" y="3210140"/>
                  <a:pt x="3121264" y="3219894"/>
                  <a:pt x="3119435" y="3233305"/>
                </a:cubicBezTo>
                <a:cubicBezTo>
                  <a:pt x="3117607" y="3244887"/>
                  <a:pt x="3116083" y="3253726"/>
                  <a:pt x="3114864" y="3259822"/>
                </a:cubicBezTo>
                <a:cubicBezTo>
                  <a:pt x="3113644" y="3265919"/>
                  <a:pt x="3115016" y="3268966"/>
                  <a:pt x="3118978" y="3268966"/>
                </a:cubicBezTo>
                <a:cubicBezTo>
                  <a:pt x="3122941" y="3268966"/>
                  <a:pt x="3124922" y="3267747"/>
                  <a:pt x="3124922" y="3265309"/>
                </a:cubicBezTo>
                <a:cubicBezTo>
                  <a:pt x="3124922" y="3262870"/>
                  <a:pt x="3127208" y="3262413"/>
                  <a:pt x="3131780" y="3263937"/>
                </a:cubicBezTo>
                <a:cubicBezTo>
                  <a:pt x="3136352" y="3265461"/>
                  <a:pt x="3141990" y="3264394"/>
                  <a:pt x="3148697" y="3260737"/>
                </a:cubicBezTo>
                <a:cubicBezTo>
                  <a:pt x="3155402" y="3257079"/>
                  <a:pt x="3161650" y="3256927"/>
                  <a:pt x="3167442" y="3260280"/>
                </a:cubicBezTo>
                <a:cubicBezTo>
                  <a:pt x="3173232" y="3263632"/>
                  <a:pt x="3178871" y="3265309"/>
                  <a:pt x="3184358" y="3265309"/>
                </a:cubicBezTo>
                <a:cubicBezTo>
                  <a:pt x="3192892" y="3265309"/>
                  <a:pt x="3199446" y="3269424"/>
                  <a:pt x="3204018" y="3277653"/>
                </a:cubicBezTo>
                <a:cubicBezTo>
                  <a:pt x="3208590" y="3285883"/>
                  <a:pt x="3213009" y="3300971"/>
                  <a:pt x="3217276" y="3322916"/>
                </a:cubicBezTo>
                <a:cubicBezTo>
                  <a:pt x="3222153" y="3350958"/>
                  <a:pt x="3223677" y="3383571"/>
                  <a:pt x="3221848" y="3420757"/>
                </a:cubicBezTo>
                <a:cubicBezTo>
                  <a:pt x="3220019" y="3459162"/>
                  <a:pt x="3218495" y="3495738"/>
                  <a:pt x="3217276" y="3530485"/>
                </a:cubicBezTo>
                <a:cubicBezTo>
                  <a:pt x="3215447" y="3566451"/>
                  <a:pt x="3213923" y="3588397"/>
                  <a:pt x="3212704" y="3596322"/>
                </a:cubicBezTo>
                <a:lnTo>
                  <a:pt x="3210876" y="3608209"/>
                </a:lnTo>
                <a:lnTo>
                  <a:pt x="3223677" y="3600894"/>
                </a:lnTo>
                <a:cubicBezTo>
                  <a:pt x="3232211" y="3596017"/>
                  <a:pt x="3240289" y="3590226"/>
                  <a:pt x="3247909" y="3583520"/>
                </a:cubicBezTo>
                <a:cubicBezTo>
                  <a:pt x="3255529" y="3576814"/>
                  <a:pt x="3260863" y="3573462"/>
                  <a:pt x="3263911" y="3573462"/>
                </a:cubicBezTo>
                <a:cubicBezTo>
                  <a:pt x="3288904" y="3571023"/>
                  <a:pt x="3304449" y="3572242"/>
                  <a:pt x="3310545" y="3577119"/>
                </a:cubicBezTo>
                <a:cubicBezTo>
                  <a:pt x="3314812" y="3580777"/>
                  <a:pt x="3317861" y="3581691"/>
                  <a:pt x="3319689" y="3579862"/>
                </a:cubicBezTo>
                <a:cubicBezTo>
                  <a:pt x="3321518" y="3578034"/>
                  <a:pt x="3324261" y="3578338"/>
                  <a:pt x="3327919" y="3580777"/>
                </a:cubicBezTo>
                <a:cubicBezTo>
                  <a:pt x="3331576" y="3583215"/>
                  <a:pt x="3337368" y="3583977"/>
                  <a:pt x="3345292" y="3583063"/>
                </a:cubicBezTo>
                <a:cubicBezTo>
                  <a:pt x="3353217" y="3582148"/>
                  <a:pt x="3357179" y="3583215"/>
                  <a:pt x="3357180" y="3586263"/>
                </a:cubicBezTo>
                <a:cubicBezTo>
                  <a:pt x="3357179" y="3589311"/>
                  <a:pt x="3361447" y="3590835"/>
                  <a:pt x="3369981" y="3590835"/>
                </a:cubicBezTo>
                <a:cubicBezTo>
                  <a:pt x="3377296" y="3590835"/>
                  <a:pt x="3385526" y="3592969"/>
                  <a:pt x="3394670" y="3597236"/>
                </a:cubicBezTo>
                <a:cubicBezTo>
                  <a:pt x="3403814" y="3601503"/>
                  <a:pt x="3408386" y="3605161"/>
                  <a:pt x="3408386" y="3608209"/>
                </a:cubicBezTo>
                <a:cubicBezTo>
                  <a:pt x="3408386" y="3611257"/>
                  <a:pt x="3412044" y="3614305"/>
                  <a:pt x="3419359" y="3617353"/>
                </a:cubicBezTo>
                <a:cubicBezTo>
                  <a:pt x="3427893" y="3621620"/>
                  <a:pt x="3431246" y="3627106"/>
                  <a:pt x="3429417" y="3633812"/>
                </a:cubicBezTo>
                <a:cubicBezTo>
                  <a:pt x="3428198" y="3636860"/>
                  <a:pt x="3425759" y="3638384"/>
                  <a:pt x="3422102" y="3638384"/>
                </a:cubicBezTo>
                <a:cubicBezTo>
                  <a:pt x="3416616" y="3638384"/>
                  <a:pt x="3412196" y="3640060"/>
                  <a:pt x="3408843" y="3643413"/>
                </a:cubicBezTo>
                <a:cubicBezTo>
                  <a:pt x="3405490" y="3646766"/>
                  <a:pt x="3393755" y="3648747"/>
                  <a:pt x="3373639" y="3649357"/>
                </a:cubicBezTo>
                <a:cubicBezTo>
                  <a:pt x="3353522" y="3649966"/>
                  <a:pt x="3330966" y="3651186"/>
                  <a:pt x="3305973" y="3653014"/>
                </a:cubicBezTo>
                <a:cubicBezTo>
                  <a:pt x="3280980" y="3655453"/>
                  <a:pt x="3263606" y="3656977"/>
                  <a:pt x="3253852" y="3657586"/>
                </a:cubicBezTo>
                <a:cubicBezTo>
                  <a:pt x="3229468" y="3659415"/>
                  <a:pt x="3196245" y="3667645"/>
                  <a:pt x="3154183" y="3682275"/>
                </a:cubicBezTo>
                <a:cubicBezTo>
                  <a:pt x="3112120" y="3696906"/>
                  <a:pt x="3091089" y="3707574"/>
                  <a:pt x="3091089" y="3714279"/>
                </a:cubicBezTo>
                <a:cubicBezTo>
                  <a:pt x="3091089" y="3717327"/>
                  <a:pt x="3088193" y="3719766"/>
                  <a:pt x="3082402" y="3721594"/>
                </a:cubicBezTo>
                <a:cubicBezTo>
                  <a:pt x="3076611" y="3723423"/>
                  <a:pt x="3068686" y="3731043"/>
                  <a:pt x="3058628" y="3744454"/>
                </a:cubicBezTo>
                <a:cubicBezTo>
                  <a:pt x="3048569" y="3757866"/>
                  <a:pt x="3039273" y="3767924"/>
                  <a:pt x="3030739" y="3774630"/>
                </a:cubicBezTo>
                <a:cubicBezTo>
                  <a:pt x="3022204" y="3781335"/>
                  <a:pt x="3017937" y="3785907"/>
                  <a:pt x="3017937" y="3788346"/>
                </a:cubicBezTo>
                <a:cubicBezTo>
                  <a:pt x="3017937" y="3792613"/>
                  <a:pt x="3005745" y="3811206"/>
                  <a:pt x="2981361" y="3844124"/>
                </a:cubicBezTo>
                <a:cubicBezTo>
                  <a:pt x="2969169" y="3859974"/>
                  <a:pt x="2962158" y="3872166"/>
                  <a:pt x="2960330" y="3880700"/>
                </a:cubicBezTo>
                <a:cubicBezTo>
                  <a:pt x="2958501" y="3888015"/>
                  <a:pt x="2953776" y="3899750"/>
                  <a:pt x="2946157" y="3915904"/>
                </a:cubicBezTo>
                <a:cubicBezTo>
                  <a:pt x="2938536" y="3932059"/>
                  <a:pt x="2933202" y="3941965"/>
                  <a:pt x="2930155" y="3945622"/>
                </a:cubicBezTo>
                <a:cubicBezTo>
                  <a:pt x="2926497" y="3949280"/>
                  <a:pt x="2920858" y="3949280"/>
                  <a:pt x="2913238" y="3945622"/>
                </a:cubicBezTo>
                <a:cubicBezTo>
                  <a:pt x="2905618" y="3941965"/>
                  <a:pt x="2899979" y="3936174"/>
                  <a:pt x="2896322" y="3928249"/>
                </a:cubicBezTo>
                <a:cubicBezTo>
                  <a:pt x="2870718" y="3873385"/>
                  <a:pt x="2864318" y="3842600"/>
                  <a:pt x="2877119" y="3835894"/>
                </a:cubicBezTo>
                <a:cubicBezTo>
                  <a:pt x="2879558" y="3834066"/>
                  <a:pt x="2882910" y="3833151"/>
                  <a:pt x="2887178" y="3833151"/>
                </a:cubicBezTo>
                <a:cubicBezTo>
                  <a:pt x="2893883" y="3833151"/>
                  <a:pt x="2902723" y="3829494"/>
                  <a:pt x="2913695" y="3822178"/>
                </a:cubicBezTo>
                <a:cubicBezTo>
                  <a:pt x="2924668" y="3814863"/>
                  <a:pt x="2930459" y="3808767"/>
                  <a:pt x="2931069" y="3803890"/>
                </a:cubicBezTo>
                <a:cubicBezTo>
                  <a:pt x="2931069" y="3800842"/>
                  <a:pt x="2931526" y="3797794"/>
                  <a:pt x="2932441" y="3794746"/>
                </a:cubicBezTo>
                <a:cubicBezTo>
                  <a:pt x="2933355" y="3791698"/>
                  <a:pt x="2933812" y="3788650"/>
                  <a:pt x="2933812" y="3785602"/>
                </a:cubicBezTo>
                <a:cubicBezTo>
                  <a:pt x="2933812" y="3782554"/>
                  <a:pt x="2940213" y="3775544"/>
                  <a:pt x="2953015" y="3764571"/>
                </a:cubicBezTo>
                <a:cubicBezTo>
                  <a:pt x="2965816" y="3753598"/>
                  <a:pt x="2978313" y="3743845"/>
                  <a:pt x="2990505" y="3735310"/>
                </a:cubicBezTo>
                <a:cubicBezTo>
                  <a:pt x="2999039" y="3729214"/>
                  <a:pt x="3000868" y="3725557"/>
                  <a:pt x="2995991" y="3724338"/>
                </a:cubicBezTo>
                <a:cubicBezTo>
                  <a:pt x="2993552" y="3723728"/>
                  <a:pt x="2989590" y="3724947"/>
                  <a:pt x="2984104" y="3727995"/>
                </a:cubicBezTo>
                <a:cubicBezTo>
                  <a:pt x="2978008" y="3731043"/>
                  <a:pt x="2972522" y="3733177"/>
                  <a:pt x="2967645" y="3734396"/>
                </a:cubicBezTo>
                <a:cubicBezTo>
                  <a:pt x="2962768" y="3735615"/>
                  <a:pt x="2952405" y="3739273"/>
                  <a:pt x="2936555" y="3745369"/>
                </a:cubicBezTo>
                <a:cubicBezTo>
                  <a:pt x="2907295" y="3756951"/>
                  <a:pt x="2879100" y="3765181"/>
                  <a:pt x="2851973" y="3770058"/>
                </a:cubicBezTo>
                <a:cubicBezTo>
                  <a:pt x="2824846" y="3774934"/>
                  <a:pt x="2807320" y="3775239"/>
                  <a:pt x="2799395" y="3770972"/>
                </a:cubicBezTo>
                <a:cubicBezTo>
                  <a:pt x="2793909" y="3767924"/>
                  <a:pt x="2789032" y="3759999"/>
                  <a:pt x="2784765" y="3747198"/>
                </a:cubicBezTo>
                <a:cubicBezTo>
                  <a:pt x="2781717" y="3737444"/>
                  <a:pt x="2780193" y="3730891"/>
                  <a:pt x="2780193" y="3727538"/>
                </a:cubicBezTo>
                <a:cubicBezTo>
                  <a:pt x="2780193" y="3724185"/>
                  <a:pt x="2782022" y="3719461"/>
                  <a:pt x="2785680" y="3713365"/>
                </a:cubicBezTo>
                <a:cubicBezTo>
                  <a:pt x="2790556" y="3704830"/>
                  <a:pt x="2796500" y="3699801"/>
                  <a:pt x="2803510" y="3698277"/>
                </a:cubicBezTo>
                <a:cubicBezTo>
                  <a:pt x="2810520" y="3696753"/>
                  <a:pt x="2818902" y="3693248"/>
                  <a:pt x="2828656" y="3687762"/>
                </a:cubicBezTo>
                <a:cubicBezTo>
                  <a:pt x="2837191" y="3683494"/>
                  <a:pt x="2841457" y="3681970"/>
                  <a:pt x="2841458" y="3683190"/>
                </a:cubicBezTo>
                <a:cubicBezTo>
                  <a:pt x="2842067" y="3683799"/>
                  <a:pt x="2841762" y="3685323"/>
                  <a:pt x="2840543" y="3687762"/>
                </a:cubicBezTo>
                <a:cubicBezTo>
                  <a:pt x="2838715" y="3692638"/>
                  <a:pt x="2837800" y="3695534"/>
                  <a:pt x="2837800" y="3696448"/>
                </a:cubicBezTo>
                <a:cubicBezTo>
                  <a:pt x="2837800" y="3697363"/>
                  <a:pt x="2835971" y="3697820"/>
                  <a:pt x="2832314" y="3697820"/>
                </a:cubicBezTo>
                <a:cubicBezTo>
                  <a:pt x="2829266" y="3697820"/>
                  <a:pt x="2825608" y="3701478"/>
                  <a:pt x="2821341" y="3708793"/>
                </a:cubicBezTo>
                <a:cubicBezTo>
                  <a:pt x="2817074" y="3716108"/>
                  <a:pt x="2816159" y="3720985"/>
                  <a:pt x="2818598" y="3723423"/>
                </a:cubicBezTo>
                <a:cubicBezTo>
                  <a:pt x="2819817" y="3724642"/>
                  <a:pt x="2832923" y="3721594"/>
                  <a:pt x="2857917" y="3714279"/>
                </a:cubicBezTo>
                <a:cubicBezTo>
                  <a:pt x="2882910" y="3706964"/>
                  <a:pt x="2905466" y="3699344"/>
                  <a:pt x="2925583" y="3691419"/>
                </a:cubicBezTo>
                <a:cubicBezTo>
                  <a:pt x="2945699" y="3684104"/>
                  <a:pt x="2957891" y="3680142"/>
                  <a:pt x="2962158" y="3679532"/>
                </a:cubicBezTo>
                <a:cubicBezTo>
                  <a:pt x="2966426" y="3678922"/>
                  <a:pt x="2971760" y="3676941"/>
                  <a:pt x="2978160" y="3673588"/>
                </a:cubicBezTo>
                <a:cubicBezTo>
                  <a:pt x="2984561" y="3670236"/>
                  <a:pt x="2991267" y="3668559"/>
                  <a:pt x="2998277" y="3668559"/>
                </a:cubicBezTo>
                <a:cubicBezTo>
                  <a:pt x="3005288" y="3668559"/>
                  <a:pt x="3009707" y="3667035"/>
                  <a:pt x="3011536" y="3663987"/>
                </a:cubicBezTo>
                <a:cubicBezTo>
                  <a:pt x="3013365" y="3660939"/>
                  <a:pt x="3017022" y="3659415"/>
                  <a:pt x="3022509" y="3659415"/>
                </a:cubicBezTo>
                <a:cubicBezTo>
                  <a:pt x="3027386" y="3659415"/>
                  <a:pt x="3029824" y="3658806"/>
                  <a:pt x="3029824" y="3657586"/>
                </a:cubicBezTo>
                <a:cubicBezTo>
                  <a:pt x="3030434" y="3655758"/>
                  <a:pt x="3026471" y="3651186"/>
                  <a:pt x="3017937" y="3643870"/>
                </a:cubicBezTo>
                <a:cubicBezTo>
                  <a:pt x="3008793" y="3635946"/>
                  <a:pt x="2997058" y="3616591"/>
                  <a:pt x="2982733" y="3585806"/>
                </a:cubicBezTo>
                <a:cubicBezTo>
                  <a:pt x="2968407" y="3555021"/>
                  <a:pt x="2959415" y="3539629"/>
                  <a:pt x="2955758" y="3539629"/>
                </a:cubicBezTo>
                <a:cubicBezTo>
                  <a:pt x="2947223" y="3539629"/>
                  <a:pt x="2944480" y="3533228"/>
                  <a:pt x="2947528" y="3520426"/>
                </a:cubicBezTo>
                <a:cubicBezTo>
                  <a:pt x="2948747" y="3514940"/>
                  <a:pt x="2949814" y="3512044"/>
                  <a:pt x="2950729" y="3511740"/>
                </a:cubicBezTo>
                <a:cubicBezTo>
                  <a:pt x="2951643" y="3511435"/>
                  <a:pt x="2953319" y="3513111"/>
                  <a:pt x="2955758" y="3516769"/>
                </a:cubicBezTo>
                <a:cubicBezTo>
                  <a:pt x="2960025" y="3521646"/>
                  <a:pt x="2962158" y="3522408"/>
                  <a:pt x="2962158" y="3519055"/>
                </a:cubicBezTo>
                <a:cubicBezTo>
                  <a:pt x="2962158" y="3515702"/>
                  <a:pt x="2965663" y="3508692"/>
                  <a:pt x="2972674" y="3498024"/>
                </a:cubicBezTo>
                <a:cubicBezTo>
                  <a:pt x="2979684" y="3487356"/>
                  <a:pt x="2986085" y="3472725"/>
                  <a:pt x="2991876" y="3454132"/>
                </a:cubicBezTo>
                <a:cubicBezTo>
                  <a:pt x="2997667" y="3435540"/>
                  <a:pt x="3002087" y="3423652"/>
                  <a:pt x="3005135" y="3418471"/>
                </a:cubicBezTo>
                <a:cubicBezTo>
                  <a:pt x="3008183" y="3413289"/>
                  <a:pt x="3008945" y="3409479"/>
                  <a:pt x="3007421" y="3407041"/>
                </a:cubicBezTo>
                <a:cubicBezTo>
                  <a:pt x="3005897" y="3404602"/>
                  <a:pt x="3008183" y="3393630"/>
                  <a:pt x="3014279" y="3374122"/>
                </a:cubicBezTo>
                <a:cubicBezTo>
                  <a:pt x="3027690" y="3329622"/>
                  <a:pt x="3035311" y="3292741"/>
                  <a:pt x="3037139" y="3263480"/>
                </a:cubicBezTo>
                <a:cubicBezTo>
                  <a:pt x="3038968" y="3244582"/>
                  <a:pt x="3038359" y="3235134"/>
                  <a:pt x="3035311" y="3235134"/>
                </a:cubicBezTo>
                <a:cubicBezTo>
                  <a:pt x="3033482" y="3235743"/>
                  <a:pt x="3030739" y="3239706"/>
                  <a:pt x="3027081" y="3247021"/>
                </a:cubicBezTo>
                <a:cubicBezTo>
                  <a:pt x="3025252" y="3251288"/>
                  <a:pt x="3024033" y="3253726"/>
                  <a:pt x="3023423" y="3254336"/>
                </a:cubicBezTo>
                <a:cubicBezTo>
                  <a:pt x="3022813" y="3254946"/>
                  <a:pt x="3023118" y="3253117"/>
                  <a:pt x="3024338" y="3248850"/>
                </a:cubicBezTo>
                <a:cubicBezTo>
                  <a:pt x="3024947" y="3242754"/>
                  <a:pt x="3023423" y="3239706"/>
                  <a:pt x="3019766" y="3239706"/>
                </a:cubicBezTo>
                <a:cubicBezTo>
                  <a:pt x="3015499" y="3239706"/>
                  <a:pt x="3004830" y="3242449"/>
                  <a:pt x="2987762" y="3247935"/>
                </a:cubicBezTo>
                <a:cubicBezTo>
                  <a:pt x="2969474" y="3254031"/>
                  <a:pt x="2950576" y="3257689"/>
                  <a:pt x="2931069" y="3258908"/>
                </a:cubicBezTo>
                <a:cubicBezTo>
                  <a:pt x="2917658" y="3259518"/>
                  <a:pt x="2908514" y="3259213"/>
                  <a:pt x="2903637" y="3257994"/>
                </a:cubicBezTo>
                <a:cubicBezTo>
                  <a:pt x="2898760" y="3256775"/>
                  <a:pt x="2891749" y="3253117"/>
                  <a:pt x="2882606" y="3247021"/>
                </a:cubicBezTo>
                <a:cubicBezTo>
                  <a:pt x="2870413" y="3237877"/>
                  <a:pt x="2864165" y="3231324"/>
                  <a:pt x="2863860" y="3227361"/>
                </a:cubicBezTo>
                <a:cubicBezTo>
                  <a:pt x="2863555" y="3223399"/>
                  <a:pt x="2859898" y="3218217"/>
                  <a:pt x="2852888" y="3211816"/>
                </a:cubicBezTo>
                <a:cubicBezTo>
                  <a:pt x="2845877" y="3205416"/>
                  <a:pt x="2842067" y="3197338"/>
                  <a:pt x="2841458" y="3187585"/>
                </a:cubicBezTo>
                <a:cubicBezTo>
                  <a:pt x="2840848" y="3180270"/>
                  <a:pt x="2841153" y="3176002"/>
                  <a:pt x="2842372" y="3174783"/>
                </a:cubicBezTo>
                <a:cubicBezTo>
                  <a:pt x="2843591" y="3173564"/>
                  <a:pt x="2847554" y="3173259"/>
                  <a:pt x="2854259" y="3173869"/>
                </a:cubicBezTo>
                <a:cubicBezTo>
                  <a:pt x="2871938" y="3174478"/>
                  <a:pt x="2883825" y="3183013"/>
                  <a:pt x="2889921" y="3199472"/>
                </a:cubicBezTo>
                <a:cubicBezTo>
                  <a:pt x="2891750" y="3204349"/>
                  <a:pt x="2893731" y="3207244"/>
                  <a:pt x="2895865" y="3208159"/>
                </a:cubicBezTo>
                <a:cubicBezTo>
                  <a:pt x="2897998" y="3209073"/>
                  <a:pt x="2902418" y="3208921"/>
                  <a:pt x="2909123" y="3207702"/>
                </a:cubicBezTo>
                <a:cubicBezTo>
                  <a:pt x="2919486" y="3205873"/>
                  <a:pt x="2935489" y="3201301"/>
                  <a:pt x="2957129" y="3193986"/>
                </a:cubicBezTo>
                <a:cubicBezTo>
                  <a:pt x="2978770" y="3186670"/>
                  <a:pt x="2991114" y="3181794"/>
                  <a:pt x="2994163" y="3179355"/>
                </a:cubicBezTo>
                <a:cubicBezTo>
                  <a:pt x="2996601" y="3176307"/>
                  <a:pt x="3000258" y="3174783"/>
                  <a:pt x="3005135" y="3174783"/>
                </a:cubicBezTo>
                <a:cubicBezTo>
                  <a:pt x="3010012" y="3174783"/>
                  <a:pt x="3018851" y="3172040"/>
                  <a:pt x="3031653" y="3166554"/>
                </a:cubicBezTo>
                <a:cubicBezTo>
                  <a:pt x="3040187" y="3162286"/>
                  <a:pt x="3046131" y="3158172"/>
                  <a:pt x="3049484" y="3154209"/>
                </a:cubicBezTo>
                <a:cubicBezTo>
                  <a:pt x="3052837" y="3150247"/>
                  <a:pt x="3056951" y="3141865"/>
                  <a:pt x="3061828" y="3129063"/>
                </a:cubicBezTo>
                <a:cubicBezTo>
                  <a:pt x="3075239" y="3094316"/>
                  <a:pt x="3086212" y="3069018"/>
                  <a:pt x="3094747" y="3053168"/>
                </a:cubicBezTo>
                <a:cubicBezTo>
                  <a:pt x="3103281" y="3037318"/>
                  <a:pt x="3114254" y="3022688"/>
                  <a:pt x="3127665" y="3009277"/>
                </a:cubicBezTo>
                <a:cubicBezTo>
                  <a:pt x="3145343" y="2991598"/>
                  <a:pt x="3156926" y="2982150"/>
                  <a:pt x="3162413" y="2980930"/>
                </a:cubicBezTo>
                <a:cubicBezTo>
                  <a:pt x="3166679" y="2979711"/>
                  <a:pt x="3173842" y="2979406"/>
                  <a:pt x="3183901" y="2980016"/>
                </a:cubicBezTo>
                <a:close/>
                <a:moveTo>
                  <a:pt x="3299003" y="0"/>
                </a:moveTo>
                <a:lnTo>
                  <a:pt x="9759674" y="0"/>
                </a:lnTo>
                <a:lnTo>
                  <a:pt x="9759674" y="6858000"/>
                </a:lnTo>
                <a:lnTo>
                  <a:pt x="3037746" y="6874329"/>
                </a:lnTo>
                <a:cubicBezTo>
                  <a:pt x="3037746" y="5874204"/>
                  <a:pt x="3369038" y="4980342"/>
                  <a:pt x="3618678" y="4051906"/>
                </a:cubicBezTo>
                <a:lnTo>
                  <a:pt x="3693902" y="3753037"/>
                </a:lnTo>
                <a:lnTo>
                  <a:pt x="3708309" y="3753141"/>
                </a:lnTo>
                <a:cubicBezTo>
                  <a:pt x="3726902" y="3752836"/>
                  <a:pt x="3743056" y="3752074"/>
                  <a:pt x="3756772" y="3750855"/>
                </a:cubicBezTo>
                <a:cubicBezTo>
                  <a:pt x="3778108" y="3749026"/>
                  <a:pt x="3798225" y="3747502"/>
                  <a:pt x="3817123" y="3746283"/>
                </a:cubicBezTo>
                <a:cubicBezTo>
                  <a:pt x="3875644" y="3740797"/>
                  <a:pt x="3924108" y="3735615"/>
                  <a:pt x="3962512" y="3730738"/>
                </a:cubicBezTo>
                <a:cubicBezTo>
                  <a:pt x="3984458" y="3727081"/>
                  <a:pt x="4008385" y="3724795"/>
                  <a:pt x="4034293" y="3723880"/>
                </a:cubicBezTo>
                <a:cubicBezTo>
                  <a:pt x="4060201" y="3722966"/>
                  <a:pt x="4074221" y="3722052"/>
                  <a:pt x="4076355" y="3721137"/>
                </a:cubicBezTo>
                <a:cubicBezTo>
                  <a:pt x="4078488" y="3720223"/>
                  <a:pt x="4083975" y="3720223"/>
                  <a:pt x="4092815" y="3721137"/>
                </a:cubicBezTo>
                <a:cubicBezTo>
                  <a:pt x="4101654" y="3722052"/>
                  <a:pt x="4127562" y="3723118"/>
                  <a:pt x="4170538" y="3724338"/>
                </a:cubicBezTo>
                <a:cubicBezTo>
                  <a:pt x="4213515" y="3725557"/>
                  <a:pt x="4246586" y="3727081"/>
                  <a:pt x="4269751" y="3728910"/>
                </a:cubicBezTo>
                <a:cubicBezTo>
                  <a:pt x="4292306" y="3730738"/>
                  <a:pt x="4311203" y="3731958"/>
                  <a:pt x="4326444" y="3732567"/>
                </a:cubicBezTo>
                <a:cubicBezTo>
                  <a:pt x="4340464" y="3733786"/>
                  <a:pt x="4350218" y="3736834"/>
                  <a:pt x="4355704" y="3741711"/>
                </a:cubicBezTo>
                <a:cubicBezTo>
                  <a:pt x="4361191" y="3746588"/>
                  <a:pt x="4365001" y="3747350"/>
                  <a:pt x="4367134" y="3743997"/>
                </a:cubicBezTo>
                <a:cubicBezTo>
                  <a:pt x="4369268" y="3740644"/>
                  <a:pt x="4373078" y="3739730"/>
                  <a:pt x="4378565" y="3741254"/>
                </a:cubicBezTo>
                <a:cubicBezTo>
                  <a:pt x="4384051" y="3742778"/>
                  <a:pt x="4387708" y="3742321"/>
                  <a:pt x="4389537" y="3739882"/>
                </a:cubicBezTo>
                <a:cubicBezTo>
                  <a:pt x="4391366" y="3737444"/>
                  <a:pt x="4394414" y="3736987"/>
                  <a:pt x="4398681" y="3738511"/>
                </a:cubicBezTo>
                <a:cubicBezTo>
                  <a:pt x="4402948" y="3740035"/>
                  <a:pt x="4407063" y="3739120"/>
                  <a:pt x="4411026" y="3735768"/>
                </a:cubicBezTo>
                <a:cubicBezTo>
                  <a:pt x="4414988" y="3732415"/>
                  <a:pt x="4417579" y="3731653"/>
                  <a:pt x="4418798" y="3733482"/>
                </a:cubicBezTo>
                <a:cubicBezTo>
                  <a:pt x="4419407" y="3733482"/>
                  <a:pt x="4420170" y="3732872"/>
                  <a:pt x="4421084" y="3731653"/>
                </a:cubicBezTo>
                <a:cubicBezTo>
                  <a:pt x="4421999" y="3730434"/>
                  <a:pt x="4423217" y="3728605"/>
                  <a:pt x="4424742" y="3726166"/>
                </a:cubicBezTo>
                <a:cubicBezTo>
                  <a:pt x="4426265" y="3723728"/>
                  <a:pt x="4427637" y="3720985"/>
                  <a:pt x="4428857" y="3717937"/>
                </a:cubicBezTo>
                <a:cubicBezTo>
                  <a:pt x="4432514" y="3709402"/>
                  <a:pt x="4434190" y="3703611"/>
                  <a:pt x="4433886" y="3700563"/>
                </a:cubicBezTo>
                <a:cubicBezTo>
                  <a:pt x="4433581" y="3697515"/>
                  <a:pt x="4430990" y="3691114"/>
                  <a:pt x="4426113" y="3681361"/>
                </a:cubicBezTo>
                <a:cubicBezTo>
                  <a:pt x="4420627" y="3672217"/>
                  <a:pt x="4415445" y="3666121"/>
                  <a:pt x="4410568" y="3663073"/>
                </a:cubicBezTo>
                <a:cubicBezTo>
                  <a:pt x="4405691" y="3660025"/>
                  <a:pt x="4393804" y="3655148"/>
                  <a:pt x="4374907" y="3648442"/>
                </a:cubicBezTo>
                <a:cubicBezTo>
                  <a:pt x="4348084" y="3639298"/>
                  <a:pt x="4329339" y="3635336"/>
                  <a:pt x="4318671" y="3636555"/>
                </a:cubicBezTo>
                <a:cubicBezTo>
                  <a:pt x="4308003" y="3637774"/>
                  <a:pt x="4301907" y="3636098"/>
                  <a:pt x="4300383" y="3631526"/>
                </a:cubicBezTo>
                <a:cubicBezTo>
                  <a:pt x="4298859" y="3626954"/>
                  <a:pt x="4295963" y="3626192"/>
                  <a:pt x="4291696" y="3629240"/>
                </a:cubicBezTo>
                <a:cubicBezTo>
                  <a:pt x="4288039" y="3632288"/>
                  <a:pt x="4282247" y="3633050"/>
                  <a:pt x="4274323" y="3631526"/>
                </a:cubicBezTo>
                <a:cubicBezTo>
                  <a:pt x="4266398" y="3630002"/>
                  <a:pt x="4261216" y="3627411"/>
                  <a:pt x="4258778" y="3623754"/>
                </a:cubicBezTo>
                <a:cubicBezTo>
                  <a:pt x="4256949" y="3620706"/>
                  <a:pt x="4250091" y="3618572"/>
                  <a:pt x="4238204" y="3617353"/>
                </a:cubicBezTo>
                <a:cubicBezTo>
                  <a:pt x="4226317" y="3616134"/>
                  <a:pt x="4218392" y="3618267"/>
                  <a:pt x="4214430" y="3623754"/>
                </a:cubicBezTo>
                <a:cubicBezTo>
                  <a:pt x="4210467" y="3629240"/>
                  <a:pt x="4205438" y="3632136"/>
                  <a:pt x="4199342" y="3632440"/>
                </a:cubicBezTo>
                <a:cubicBezTo>
                  <a:pt x="4193246" y="3632745"/>
                  <a:pt x="4182121" y="3633812"/>
                  <a:pt x="4165966" y="3635641"/>
                </a:cubicBezTo>
                <a:cubicBezTo>
                  <a:pt x="4149812" y="3637470"/>
                  <a:pt x="4126799" y="3639603"/>
                  <a:pt x="4096929" y="3642042"/>
                </a:cubicBezTo>
                <a:lnTo>
                  <a:pt x="4051209" y="3644785"/>
                </a:lnTo>
                <a:lnTo>
                  <a:pt x="4048466" y="3629240"/>
                </a:lnTo>
                <a:cubicBezTo>
                  <a:pt x="4046637" y="3616438"/>
                  <a:pt x="4045418" y="3597541"/>
                  <a:pt x="4044808" y="3572547"/>
                </a:cubicBezTo>
                <a:cubicBezTo>
                  <a:pt x="4044199" y="3547554"/>
                  <a:pt x="4044504" y="3529266"/>
                  <a:pt x="4045723" y="3517683"/>
                </a:cubicBezTo>
                <a:cubicBezTo>
                  <a:pt x="4046942" y="3507930"/>
                  <a:pt x="4048466" y="3501986"/>
                  <a:pt x="4050295" y="3499852"/>
                </a:cubicBezTo>
                <a:cubicBezTo>
                  <a:pt x="4052124" y="3497719"/>
                  <a:pt x="4057305" y="3495433"/>
                  <a:pt x="4065840" y="3492994"/>
                </a:cubicBezTo>
                <a:cubicBezTo>
                  <a:pt x="4092662" y="3486289"/>
                  <a:pt x="4106073" y="3482936"/>
                  <a:pt x="4106073" y="3482936"/>
                </a:cubicBezTo>
                <a:cubicBezTo>
                  <a:pt x="4121313" y="3479278"/>
                  <a:pt x="4129848" y="3475621"/>
                  <a:pt x="4131676" y="3471963"/>
                </a:cubicBezTo>
                <a:cubicBezTo>
                  <a:pt x="4134115" y="3468915"/>
                  <a:pt x="4135181" y="3464953"/>
                  <a:pt x="4134877" y="3460076"/>
                </a:cubicBezTo>
                <a:cubicBezTo>
                  <a:pt x="4134572" y="3455199"/>
                  <a:pt x="4132895" y="3452761"/>
                  <a:pt x="4129848" y="3452761"/>
                </a:cubicBezTo>
                <a:cubicBezTo>
                  <a:pt x="4126799" y="3452761"/>
                  <a:pt x="4121008" y="3449408"/>
                  <a:pt x="4112474" y="3442702"/>
                </a:cubicBezTo>
                <a:cubicBezTo>
                  <a:pt x="4106378" y="3438435"/>
                  <a:pt x="4097844" y="3435692"/>
                  <a:pt x="4086871" y="3434473"/>
                </a:cubicBezTo>
                <a:cubicBezTo>
                  <a:pt x="4075898" y="3433254"/>
                  <a:pt x="4065230" y="3433558"/>
                  <a:pt x="4054867" y="3435387"/>
                </a:cubicBezTo>
                <a:cubicBezTo>
                  <a:pt x="4051819" y="3435997"/>
                  <a:pt x="4049533" y="3433254"/>
                  <a:pt x="4048009" y="3427158"/>
                </a:cubicBezTo>
                <a:cubicBezTo>
                  <a:pt x="4046485" y="3421062"/>
                  <a:pt x="4045570" y="3412680"/>
                  <a:pt x="4045266" y="3402012"/>
                </a:cubicBezTo>
                <a:cubicBezTo>
                  <a:pt x="4044961" y="3391344"/>
                  <a:pt x="4045418" y="3378694"/>
                  <a:pt x="4046637" y="3364064"/>
                </a:cubicBezTo>
                <a:cubicBezTo>
                  <a:pt x="4049075" y="3339070"/>
                  <a:pt x="4049838" y="3325812"/>
                  <a:pt x="4048923" y="3324288"/>
                </a:cubicBezTo>
                <a:cubicBezTo>
                  <a:pt x="4048009" y="3322764"/>
                  <a:pt x="4046942" y="3312553"/>
                  <a:pt x="4045723" y="3293655"/>
                </a:cubicBezTo>
                <a:cubicBezTo>
                  <a:pt x="4045113" y="3279635"/>
                  <a:pt x="4045266" y="3271252"/>
                  <a:pt x="4046180" y="3268509"/>
                </a:cubicBezTo>
                <a:cubicBezTo>
                  <a:pt x="4047094" y="3265766"/>
                  <a:pt x="4050295" y="3264394"/>
                  <a:pt x="4055781" y="3264394"/>
                </a:cubicBezTo>
                <a:cubicBezTo>
                  <a:pt x="4063096" y="3263785"/>
                  <a:pt x="4074069" y="3261956"/>
                  <a:pt x="4088700" y="3258908"/>
                </a:cubicBezTo>
                <a:cubicBezTo>
                  <a:pt x="4103330" y="3255860"/>
                  <a:pt x="4126494" y="3254336"/>
                  <a:pt x="4158194" y="3254336"/>
                </a:cubicBezTo>
                <a:cubicBezTo>
                  <a:pt x="4185016" y="3254336"/>
                  <a:pt x="4202238" y="3252660"/>
                  <a:pt x="4209858" y="3249307"/>
                </a:cubicBezTo>
                <a:cubicBezTo>
                  <a:pt x="4217477" y="3245954"/>
                  <a:pt x="4219763" y="3238791"/>
                  <a:pt x="4216716" y="3227818"/>
                </a:cubicBezTo>
                <a:cubicBezTo>
                  <a:pt x="4211229" y="3205263"/>
                  <a:pt x="4189588" y="3192462"/>
                  <a:pt x="4151793" y="3189414"/>
                </a:cubicBezTo>
                <a:cubicBezTo>
                  <a:pt x="4133505" y="3188194"/>
                  <a:pt x="4121313" y="3185451"/>
                  <a:pt x="4115217" y="3181184"/>
                </a:cubicBezTo>
                <a:cubicBezTo>
                  <a:pt x="4111560" y="3178746"/>
                  <a:pt x="4105006" y="3176460"/>
                  <a:pt x="4095558" y="3174326"/>
                </a:cubicBezTo>
                <a:cubicBezTo>
                  <a:pt x="4086109" y="3172193"/>
                  <a:pt x="4078031" y="3170973"/>
                  <a:pt x="4071326" y="3170668"/>
                </a:cubicBezTo>
                <a:cubicBezTo>
                  <a:pt x="4064620" y="3170364"/>
                  <a:pt x="4060963" y="3171126"/>
                  <a:pt x="4060353" y="3172955"/>
                </a:cubicBezTo>
                <a:cubicBezTo>
                  <a:pt x="4060353" y="3174783"/>
                  <a:pt x="4054562" y="3177831"/>
                  <a:pt x="4042980" y="3182099"/>
                </a:cubicBezTo>
                <a:cubicBezTo>
                  <a:pt x="4031397" y="3186366"/>
                  <a:pt x="4022253" y="3188804"/>
                  <a:pt x="4015548" y="3189414"/>
                </a:cubicBezTo>
                <a:cubicBezTo>
                  <a:pt x="4011280" y="3190023"/>
                  <a:pt x="4008385" y="3190633"/>
                  <a:pt x="4006861" y="3191242"/>
                </a:cubicBezTo>
                <a:cubicBezTo>
                  <a:pt x="4005336" y="3191852"/>
                  <a:pt x="4000460" y="3192919"/>
                  <a:pt x="3992230" y="3194443"/>
                </a:cubicBezTo>
                <a:cubicBezTo>
                  <a:pt x="3984001" y="3195967"/>
                  <a:pt x="3964341" y="3201758"/>
                  <a:pt x="3933251" y="3211816"/>
                </a:cubicBezTo>
                <a:cubicBezTo>
                  <a:pt x="3902162" y="3221875"/>
                  <a:pt x="3883874" y="3226904"/>
                  <a:pt x="3878387" y="3226904"/>
                </a:cubicBezTo>
                <a:cubicBezTo>
                  <a:pt x="3872901" y="3226904"/>
                  <a:pt x="3869243" y="3228428"/>
                  <a:pt x="3867415" y="3231476"/>
                </a:cubicBezTo>
                <a:cubicBezTo>
                  <a:pt x="3863147" y="3238182"/>
                  <a:pt x="3854460" y="3238486"/>
                  <a:pt x="3841354" y="3232390"/>
                </a:cubicBezTo>
                <a:cubicBezTo>
                  <a:pt x="3828248" y="3226295"/>
                  <a:pt x="3818647" y="3217455"/>
                  <a:pt x="3812551" y="3205873"/>
                </a:cubicBezTo>
                <a:lnTo>
                  <a:pt x="3809074" y="3201785"/>
                </a:lnTo>
                <a:lnTo>
                  <a:pt x="3862148" y="2828064"/>
                </a:lnTo>
                <a:cubicBezTo>
                  <a:pt x="3951126" y="1984687"/>
                  <a:pt x="3850093" y="1071563"/>
                  <a:pt x="3299003" y="0"/>
                </a:cubicBez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6743700" cy="6892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7528857" y="312287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杨勋做的思维导图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0568D9-75FC-A4C6-D53E-F56D4BD06C4E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支教的真正意义？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53" y="1389817"/>
            <a:ext cx="3979465" cy="40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27045" y="5585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杨勋做的思维导图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16740" y="5631468"/>
            <a:ext cx="34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杨勋的课堂笔记。</a:t>
            </a:r>
            <a:endParaRPr lang="en-US" altLang="zh-CN" dirty="0"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  <a:p>
            <a:pPr algn="ctr"/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最初有些粗糙，但越写越仔细。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250" y="1389817"/>
            <a:ext cx="7279418" cy="4124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3" y="1250812"/>
            <a:ext cx="3979465" cy="40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11424" y="5585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杨勋做的思维导图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55621" y="5516469"/>
            <a:ext cx="34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杨勋的课堂笔记。</a:t>
            </a:r>
            <a:endParaRPr lang="en-US" altLang="zh-CN" dirty="0"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  <a:p>
            <a:pPr algn="ctr"/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最初有些粗糙，但越写越仔细。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355" y="1250811"/>
            <a:ext cx="3718102" cy="1975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08" y="3350356"/>
            <a:ext cx="3717849" cy="1975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1C7A5E5-8A7F-6492-2852-7230EAA5D5E4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支教的真正意义？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3" y="1250812"/>
            <a:ext cx="3979465" cy="40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11422" y="56071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杨勋做的思维导图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75181" y="5519602"/>
            <a:ext cx="34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杨勋的课堂笔记。</a:t>
            </a:r>
            <a:endParaRPr lang="en-US" altLang="zh-CN" dirty="0"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  <a:p>
            <a:pPr algn="ctr"/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最初有些粗糙，但越写越仔细。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355" y="1247032"/>
            <a:ext cx="2189289" cy="1163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62" y="2554700"/>
            <a:ext cx="2188782" cy="1163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5181" y="1247032"/>
            <a:ext cx="3463836" cy="4025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C9F53F-0D18-78FF-3FA7-4DEE31D1356D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支教的真正意义？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"/>
            <a:ext cx="12192000" cy="684666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90158" y="499842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工作概览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成果遍历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171039703"/>
              </p:ext>
            </p:extLst>
          </p:nvPr>
        </p:nvGraphicFramePr>
        <p:xfrm>
          <a:off x="979861" y="1146173"/>
          <a:ext cx="102322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CAA7053-5D1A-A5D1-D746-8DB405DCB58D}"/>
              </a:ext>
            </a:extLst>
          </p:cNvPr>
          <p:cNvCxnSpPr/>
          <p:nvPr/>
        </p:nvCxnSpPr>
        <p:spPr>
          <a:xfrm>
            <a:off x="2756847" y="2074459"/>
            <a:ext cx="2415654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18431BB-F0B9-15B1-38AD-4E4452B4A0A6}"/>
              </a:ext>
            </a:extLst>
          </p:cNvPr>
          <p:cNvCxnSpPr/>
          <p:nvPr/>
        </p:nvCxnSpPr>
        <p:spPr>
          <a:xfrm>
            <a:off x="7494014" y="2074459"/>
            <a:ext cx="2415654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4FDA30D-4F40-104D-C73D-E23EA8332E05}"/>
              </a:ext>
            </a:extLst>
          </p:cNvPr>
          <p:cNvSpPr txBox="1"/>
          <p:nvPr/>
        </p:nvSpPr>
        <p:spPr>
          <a:xfrm>
            <a:off x="901489" y="1636326"/>
            <a:ext cx="1933731" cy="87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FZSuXinShiLiuKaiS-R-GB" panose="02000000000000000000" pitchFamily="2" charset="-122"/>
                <a:ea typeface="FZSuXinShiLiuKaiS-R-GB" panose="02000000000000000000" pitchFamily="2" charset="-122"/>
              </a:rPr>
              <a:t>“走出象牙塔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FZSuXinShiLiuKaiS-R-GB" panose="02000000000000000000" pitchFamily="2" charset="-122"/>
              <a:ea typeface="FZSuXinShiLiuKa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FZSuXinShiLiuKaiS-R-GB" panose="02000000000000000000" pitchFamily="2" charset="-122"/>
                <a:ea typeface="FZSuXinShiLiuKaiS-R-GB" panose="02000000000000000000" pitchFamily="2" charset="-122"/>
              </a:rPr>
              <a:t>   接触劳动者“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0B1A04-96DD-5734-CAF6-CBE4B8B94BAA}"/>
              </a:ext>
            </a:extLst>
          </p:cNvPr>
          <p:cNvSpPr txBox="1"/>
          <p:nvPr/>
        </p:nvSpPr>
        <p:spPr>
          <a:xfrm>
            <a:off x="9768337" y="1636326"/>
            <a:ext cx="1933731" cy="8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FZSuXinShiLiuKaiS-R-GB" panose="02000000000000000000" pitchFamily="2" charset="-122"/>
                <a:ea typeface="FZSuXinShiLiuKaiS-R-GB" panose="02000000000000000000" pitchFamily="2" charset="-122"/>
              </a:rPr>
              <a:t>“扎实备课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FZSuXinShiLiuKaiS-R-GB" panose="02000000000000000000" pitchFamily="2" charset="-122"/>
              <a:ea typeface="FZSuXinShiLiuKai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FZSuXinShiLiuKaiS-R-GB" panose="02000000000000000000" pitchFamily="2" charset="-122"/>
                <a:ea typeface="FZSuXinShiLiuKaiS-R-GB" panose="02000000000000000000" pitchFamily="2" charset="-122"/>
              </a:rPr>
              <a:t>    实地访谈“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3" y="1250812"/>
            <a:ext cx="3979465" cy="406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11424" y="5585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杨勋做的思维导图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26915" y="5585302"/>
            <a:ext cx="34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杨勋的课堂笔记。</a:t>
            </a:r>
            <a:endParaRPr lang="en-US" altLang="zh-CN" dirty="0"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  <a:p>
            <a:pPr algn="ctr"/>
            <a:r>
              <a:rPr lang="zh-CN" altLang="en-US" dirty="0"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最初有些粗糙，但越写越仔细。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661" y="1250812"/>
            <a:ext cx="2318795" cy="1232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787" y="2002045"/>
            <a:ext cx="2318258" cy="1232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12" y="1250811"/>
            <a:ext cx="3516069" cy="4067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786" y="2623953"/>
            <a:ext cx="2318259" cy="2693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349A86-3702-04BA-377C-23FDD3486531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支教的真正意义？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D8EC0-6CB0-71E8-2377-E4AC8F6A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F7537-D0A3-A6FC-60CC-E25486D3A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2B70C3-4020-7796-B69C-FE47B1485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>
            <a:extLst>
              <a:ext uri="{FF2B5EF4-FFF2-40B4-BE49-F238E27FC236}">
                <a16:creationId xmlns:a16="http://schemas.microsoft.com/office/drawing/2014/main" id="{F0E558F6-31F8-730D-02F4-EB604D925192}"/>
              </a:ext>
            </a:extLst>
          </p:cNvPr>
          <p:cNvSpPr/>
          <p:nvPr/>
        </p:nvSpPr>
        <p:spPr>
          <a:xfrm>
            <a:off x="-1" y="0"/>
            <a:ext cx="9634108" cy="6858000"/>
          </a:xfrm>
          <a:custGeom>
            <a:avLst/>
            <a:gdLst/>
            <a:ahLst/>
            <a:cxnLst/>
            <a:rect l="l" t="t" r="r" b="b"/>
            <a:pathLst>
              <a:path w="9634108" h="6858000">
                <a:moveTo>
                  <a:pt x="5459872" y="3862412"/>
                </a:moveTo>
                <a:cubicBezTo>
                  <a:pt x="5458652" y="3861193"/>
                  <a:pt x="5452252" y="3865460"/>
                  <a:pt x="5440669" y="3875214"/>
                </a:cubicBezTo>
                <a:cubicBezTo>
                  <a:pt x="5429087" y="3884967"/>
                  <a:pt x="5424820" y="3889844"/>
                  <a:pt x="5427868" y="3889844"/>
                </a:cubicBezTo>
                <a:cubicBezTo>
                  <a:pt x="5429087" y="3889844"/>
                  <a:pt x="5432592" y="3887710"/>
                  <a:pt x="5438383" y="3883443"/>
                </a:cubicBezTo>
                <a:cubicBezTo>
                  <a:pt x="5444174" y="3879176"/>
                  <a:pt x="5449356" y="3874756"/>
                  <a:pt x="5453928" y="3870184"/>
                </a:cubicBezTo>
                <a:cubicBezTo>
                  <a:pt x="5458500" y="3865612"/>
                  <a:pt x="5460481" y="3863022"/>
                  <a:pt x="5459872" y="3862412"/>
                </a:cubicBezTo>
                <a:close/>
                <a:moveTo>
                  <a:pt x="7680950" y="3787431"/>
                </a:moveTo>
                <a:cubicBezTo>
                  <a:pt x="7679731" y="3787431"/>
                  <a:pt x="7678206" y="3788955"/>
                  <a:pt x="7676377" y="3792003"/>
                </a:cubicBezTo>
                <a:cubicBezTo>
                  <a:pt x="7674549" y="3795051"/>
                  <a:pt x="7675158" y="3796575"/>
                  <a:pt x="7678206" y="3796575"/>
                </a:cubicBezTo>
                <a:cubicBezTo>
                  <a:pt x="7681254" y="3796575"/>
                  <a:pt x="7682778" y="3795051"/>
                  <a:pt x="7682778" y="3792003"/>
                </a:cubicBezTo>
                <a:cubicBezTo>
                  <a:pt x="7682778" y="3788955"/>
                  <a:pt x="7682169" y="3787431"/>
                  <a:pt x="7680950" y="3787431"/>
                </a:cubicBezTo>
                <a:close/>
                <a:moveTo>
                  <a:pt x="5628566" y="3730935"/>
                </a:moveTo>
                <a:lnTo>
                  <a:pt x="5629493" y="3731653"/>
                </a:lnTo>
                <a:cubicBezTo>
                  <a:pt x="5639551" y="3743235"/>
                  <a:pt x="5644581" y="3759085"/>
                  <a:pt x="5644581" y="3779202"/>
                </a:cubicBezTo>
                <a:cubicBezTo>
                  <a:pt x="5644581" y="3790479"/>
                  <a:pt x="5641837" y="3800385"/>
                  <a:pt x="5636351" y="3808920"/>
                </a:cubicBezTo>
                <a:lnTo>
                  <a:pt x="5614413" y="3828014"/>
                </a:lnTo>
                <a:close/>
                <a:moveTo>
                  <a:pt x="4602165" y="3661244"/>
                </a:moveTo>
                <a:cubicBezTo>
                  <a:pt x="4603993" y="3661854"/>
                  <a:pt x="4604908" y="3663682"/>
                  <a:pt x="4604908" y="3666730"/>
                </a:cubicBezTo>
                <a:cubicBezTo>
                  <a:pt x="4604908" y="3668559"/>
                  <a:pt x="4602317" y="3670845"/>
                  <a:pt x="4597135" y="3673588"/>
                </a:cubicBezTo>
                <a:cubicBezTo>
                  <a:pt x="4591954" y="3676332"/>
                  <a:pt x="4587077" y="3678160"/>
                  <a:pt x="4582505" y="3679075"/>
                </a:cubicBezTo>
                <a:cubicBezTo>
                  <a:pt x="4577933" y="3679989"/>
                  <a:pt x="4575037" y="3679532"/>
                  <a:pt x="4573818" y="3677703"/>
                </a:cubicBezTo>
                <a:cubicBezTo>
                  <a:pt x="4573818" y="3675874"/>
                  <a:pt x="4577933" y="3672522"/>
                  <a:pt x="4586163" y="3667645"/>
                </a:cubicBezTo>
                <a:cubicBezTo>
                  <a:pt x="4594392" y="3662768"/>
                  <a:pt x="4599726" y="3660634"/>
                  <a:pt x="4602165" y="3661244"/>
                </a:cubicBezTo>
                <a:close/>
                <a:moveTo>
                  <a:pt x="7699238" y="3641127"/>
                </a:moveTo>
                <a:cubicBezTo>
                  <a:pt x="7698018" y="3641127"/>
                  <a:pt x="7691312" y="3647071"/>
                  <a:pt x="7679121" y="3658958"/>
                </a:cubicBezTo>
                <a:cubicBezTo>
                  <a:pt x="7666928" y="3670845"/>
                  <a:pt x="7659461" y="3676789"/>
                  <a:pt x="7656718" y="3676789"/>
                </a:cubicBezTo>
                <a:cubicBezTo>
                  <a:pt x="7653975" y="3676789"/>
                  <a:pt x="7644373" y="3685323"/>
                  <a:pt x="7627915" y="3702392"/>
                </a:cubicBezTo>
                <a:cubicBezTo>
                  <a:pt x="7611455" y="3719461"/>
                  <a:pt x="7603225" y="3729519"/>
                  <a:pt x="7603225" y="3732567"/>
                </a:cubicBezTo>
                <a:cubicBezTo>
                  <a:pt x="7604444" y="3733786"/>
                  <a:pt x="7607950" y="3733939"/>
                  <a:pt x="7613741" y="3733024"/>
                </a:cubicBezTo>
                <a:cubicBezTo>
                  <a:pt x="7619533" y="3732110"/>
                  <a:pt x="7626238" y="3730281"/>
                  <a:pt x="7633858" y="3727538"/>
                </a:cubicBezTo>
                <a:cubicBezTo>
                  <a:pt x="7641478" y="3724795"/>
                  <a:pt x="7646202" y="3722509"/>
                  <a:pt x="7648031" y="3720680"/>
                </a:cubicBezTo>
                <a:cubicBezTo>
                  <a:pt x="7650470" y="3717022"/>
                  <a:pt x="7654889" y="3715041"/>
                  <a:pt x="7661290" y="3714736"/>
                </a:cubicBezTo>
                <a:cubicBezTo>
                  <a:pt x="7667691" y="3714432"/>
                  <a:pt x="7673025" y="3715803"/>
                  <a:pt x="7677292" y="3718851"/>
                </a:cubicBezTo>
                <a:cubicBezTo>
                  <a:pt x="7682778" y="3723118"/>
                  <a:pt x="7686436" y="3725252"/>
                  <a:pt x="7688265" y="3725252"/>
                </a:cubicBezTo>
                <a:cubicBezTo>
                  <a:pt x="7691312" y="3725252"/>
                  <a:pt x="7694666" y="3703611"/>
                  <a:pt x="7698323" y="3660330"/>
                </a:cubicBezTo>
                <a:cubicBezTo>
                  <a:pt x="7698933" y="3656672"/>
                  <a:pt x="7699238" y="3653319"/>
                  <a:pt x="7699238" y="3650271"/>
                </a:cubicBezTo>
                <a:lnTo>
                  <a:pt x="7699238" y="3643870"/>
                </a:lnTo>
                <a:close/>
                <a:moveTo>
                  <a:pt x="4339732" y="3625582"/>
                </a:moveTo>
                <a:lnTo>
                  <a:pt x="4341561" y="3630154"/>
                </a:lnTo>
                <a:cubicBezTo>
                  <a:pt x="4342780" y="3635031"/>
                  <a:pt x="4341865" y="3640213"/>
                  <a:pt x="4338817" y="3645699"/>
                </a:cubicBezTo>
                <a:cubicBezTo>
                  <a:pt x="4336989" y="3648747"/>
                  <a:pt x="4335769" y="3650576"/>
                  <a:pt x="4335160" y="3651186"/>
                </a:cubicBezTo>
                <a:lnTo>
                  <a:pt x="4336074" y="3645699"/>
                </a:lnTo>
                <a:cubicBezTo>
                  <a:pt x="4337903" y="3640213"/>
                  <a:pt x="4339122" y="3635031"/>
                  <a:pt x="4339732" y="3630154"/>
                </a:cubicBezTo>
                <a:cubicBezTo>
                  <a:pt x="4339732" y="3627106"/>
                  <a:pt x="4339732" y="3625582"/>
                  <a:pt x="4339732" y="3625582"/>
                </a:cubicBezTo>
                <a:close/>
                <a:moveTo>
                  <a:pt x="7680950" y="3592664"/>
                </a:moveTo>
                <a:cubicBezTo>
                  <a:pt x="7676073" y="3593274"/>
                  <a:pt x="7664948" y="3598608"/>
                  <a:pt x="7647574" y="3608666"/>
                </a:cubicBezTo>
                <a:cubicBezTo>
                  <a:pt x="7630200" y="3618724"/>
                  <a:pt x="7615113" y="3628326"/>
                  <a:pt x="7602311" y="3637470"/>
                </a:cubicBezTo>
                <a:cubicBezTo>
                  <a:pt x="7595605" y="3642956"/>
                  <a:pt x="7591186" y="3647985"/>
                  <a:pt x="7589052" y="3652557"/>
                </a:cubicBezTo>
                <a:cubicBezTo>
                  <a:pt x="7586919" y="3657129"/>
                  <a:pt x="7585242" y="3666121"/>
                  <a:pt x="7584023" y="3679532"/>
                </a:cubicBezTo>
                <a:cubicBezTo>
                  <a:pt x="7582194" y="3699039"/>
                  <a:pt x="7579756" y="3711841"/>
                  <a:pt x="7576708" y="3717937"/>
                </a:cubicBezTo>
                <a:cubicBezTo>
                  <a:pt x="7573660" y="3723423"/>
                  <a:pt x="7573660" y="3726166"/>
                  <a:pt x="7576708" y="3726166"/>
                </a:cubicBezTo>
                <a:cubicBezTo>
                  <a:pt x="7580975" y="3725557"/>
                  <a:pt x="7588595" y="3719766"/>
                  <a:pt x="7599568" y="3708793"/>
                </a:cubicBezTo>
                <a:cubicBezTo>
                  <a:pt x="7608712" y="3700258"/>
                  <a:pt x="7620599" y="3687152"/>
                  <a:pt x="7635230" y="3669474"/>
                </a:cubicBezTo>
                <a:cubicBezTo>
                  <a:pt x="7649860" y="3651795"/>
                  <a:pt x="7660528" y="3637165"/>
                  <a:pt x="7667234" y="3625582"/>
                </a:cubicBezTo>
                <a:cubicBezTo>
                  <a:pt x="7672720" y="3617048"/>
                  <a:pt x="7677597" y="3609428"/>
                  <a:pt x="7681864" y="3602722"/>
                </a:cubicBezTo>
                <a:cubicBezTo>
                  <a:pt x="7684912" y="3597846"/>
                  <a:pt x="7686436" y="3594950"/>
                  <a:pt x="7686436" y="3594036"/>
                </a:cubicBezTo>
                <a:cubicBezTo>
                  <a:pt x="7686436" y="3593121"/>
                  <a:pt x="7684607" y="3592664"/>
                  <a:pt x="7680950" y="3592664"/>
                </a:cubicBezTo>
                <a:close/>
                <a:moveTo>
                  <a:pt x="8447330" y="3565918"/>
                </a:moveTo>
                <a:cubicBezTo>
                  <a:pt x="8445273" y="3565461"/>
                  <a:pt x="8442950" y="3565842"/>
                  <a:pt x="8440358" y="3567061"/>
                </a:cubicBezTo>
                <a:cubicBezTo>
                  <a:pt x="8435176" y="3569499"/>
                  <a:pt x="8432586" y="3573462"/>
                  <a:pt x="8432586" y="3578948"/>
                </a:cubicBezTo>
                <a:cubicBezTo>
                  <a:pt x="8432586" y="3583215"/>
                  <a:pt x="8433043" y="3585349"/>
                  <a:pt x="8433958" y="3585349"/>
                </a:cubicBezTo>
                <a:cubicBezTo>
                  <a:pt x="8434872" y="3585349"/>
                  <a:pt x="8438072" y="3583825"/>
                  <a:pt x="8443558" y="3580777"/>
                </a:cubicBezTo>
                <a:cubicBezTo>
                  <a:pt x="8450874" y="3575900"/>
                  <a:pt x="8453922" y="3572242"/>
                  <a:pt x="8452703" y="3569804"/>
                </a:cubicBezTo>
                <a:cubicBezTo>
                  <a:pt x="8451178" y="3567670"/>
                  <a:pt x="8449388" y="3566375"/>
                  <a:pt x="8447330" y="3565918"/>
                </a:cubicBezTo>
                <a:close/>
                <a:moveTo>
                  <a:pt x="4599421" y="3557002"/>
                </a:moveTo>
                <a:cubicBezTo>
                  <a:pt x="4601250" y="3560660"/>
                  <a:pt x="4601250" y="3564318"/>
                  <a:pt x="4599421" y="3567975"/>
                </a:cubicBezTo>
                <a:cubicBezTo>
                  <a:pt x="4598812" y="3567975"/>
                  <a:pt x="4598202" y="3566146"/>
                  <a:pt x="4597592" y="3562489"/>
                </a:cubicBezTo>
                <a:cubicBezTo>
                  <a:pt x="4597592" y="3560050"/>
                  <a:pt x="4598202" y="3558222"/>
                  <a:pt x="4599421" y="3557002"/>
                </a:cubicBezTo>
                <a:close/>
                <a:moveTo>
                  <a:pt x="4310928" y="3536886"/>
                </a:moveTo>
                <a:cubicBezTo>
                  <a:pt x="4314891" y="3536886"/>
                  <a:pt x="4316872" y="3537190"/>
                  <a:pt x="4316872" y="3537800"/>
                </a:cubicBezTo>
                <a:cubicBezTo>
                  <a:pt x="4316872" y="3538410"/>
                  <a:pt x="4312300" y="3542982"/>
                  <a:pt x="4303156" y="3551516"/>
                </a:cubicBezTo>
                <a:lnTo>
                  <a:pt x="4289440" y="3565232"/>
                </a:lnTo>
                <a:lnTo>
                  <a:pt x="4296755" y="3551516"/>
                </a:lnTo>
                <a:cubicBezTo>
                  <a:pt x="4302241" y="3541762"/>
                  <a:pt x="4306966" y="3536886"/>
                  <a:pt x="4310928" y="3536886"/>
                </a:cubicBezTo>
                <a:close/>
                <a:moveTo>
                  <a:pt x="2592314" y="3506710"/>
                </a:moveTo>
                <a:cubicBezTo>
                  <a:pt x="2592924" y="3506710"/>
                  <a:pt x="2593381" y="3507625"/>
                  <a:pt x="2593685" y="3509454"/>
                </a:cubicBezTo>
                <a:cubicBezTo>
                  <a:pt x="2593990" y="3511282"/>
                  <a:pt x="2594143" y="3513873"/>
                  <a:pt x="2594143" y="3517226"/>
                </a:cubicBezTo>
                <a:cubicBezTo>
                  <a:pt x="2594143" y="3520579"/>
                  <a:pt x="2593838" y="3524389"/>
                  <a:pt x="2593228" y="3528656"/>
                </a:cubicBezTo>
                <a:cubicBezTo>
                  <a:pt x="2591399" y="3543896"/>
                  <a:pt x="2586218" y="3555174"/>
                  <a:pt x="2577683" y="3562489"/>
                </a:cubicBezTo>
                <a:cubicBezTo>
                  <a:pt x="2563663" y="3575290"/>
                  <a:pt x="2560310" y="3588702"/>
                  <a:pt x="2567625" y="3602722"/>
                </a:cubicBezTo>
                <a:cubicBezTo>
                  <a:pt x="2571283" y="3608209"/>
                  <a:pt x="2575550" y="3619334"/>
                  <a:pt x="2580427" y="3636098"/>
                </a:cubicBezTo>
                <a:cubicBezTo>
                  <a:pt x="2585303" y="3652862"/>
                  <a:pt x="2589723" y="3665054"/>
                  <a:pt x="2593685" y="3672674"/>
                </a:cubicBezTo>
                <a:cubicBezTo>
                  <a:pt x="2597648" y="3680294"/>
                  <a:pt x="2599629" y="3685323"/>
                  <a:pt x="2599629" y="3687762"/>
                </a:cubicBezTo>
                <a:cubicBezTo>
                  <a:pt x="2599019" y="3688371"/>
                  <a:pt x="2597495" y="3688676"/>
                  <a:pt x="2595057" y="3688676"/>
                </a:cubicBezTo>
                <a:cubicBezTo>
                  <a:pt x="2592619" y="3688676"/>
                  <a:pt x="2589114" y="3688066"/>
                  <a:pt x="2584541" y="3686847"/>
                </a:cubicBezTo>
                <a:cubicBezTo>
                  <a:pt x="2579969" y="3685628"/>
                  <a:pt x="2575550" y="3684104"/>
                  <a:pt x="2571283" y="3682275"/>
                </a:cubicBezTo>
                <a:cubicBezTo>
                  <a:pt x="2565796" y="3679837"/>
                  <a:pt x="2552995" y="3676332"/>
                  <a:pt x="2532878" y="3671760"/>
                </a:cubicBezTo>
                <a:cubicBezTo>
                  <a:pt x="2512761" y="3667188"/>
                  <a:pt x="2501331" y="3663682"/>
                  <a:pt x="2498588" y="3661244"/>
                </a:cubicBezTo>
                <a:cubicBezTo>
                  <a:pt x="2495845" y="3658806"/>
                  <a:pt x="2490510" y="3656672"/>
                  <a:pt x="2482586" y="3654843"/>
                </a:cubicBezTo>
                <a:cubicBezTo>
                  <a:pt x="2474661" y="3653014"/>
                  <a:pt x="2470851" y="3649662"/>
                  <a:pt x="2471156" y="3644785"/>
                </a:cubicBezTo>
                <a:cubicBezTo>
                  <a:pt x="2471461" y="3639908"/>
                  <a:pt x="2475575" y="3631374"/>
                  <a:pt x="2483500" y="3619182"/>
                </a:cubicBezTo>
                <a:cubicBezTo>
                  <a:pt x="2492034" y="3606990"/>
                  <a:pt x="2498740" y="3595407"/>
                  <a:pt x="2503617" y="3584434"/>
                </a:cubicBezTo>
                <a:cubicBezTo>
                  <a:pt x="2510323" y="3570414"/>
                  <a:pt x="2524038" y="3554107"/>
                  <a:pt x="2544765" y="3535514"/>
                </a:cubicBezTo>
                <a:cubicBezTo>
                  <a:pt x="2565491" y="3516921"/>
                  <a:pt x="2581341" y="3507320"/>
                  <a:pt x="2592314" y="3506710"/>
                </a:cubicBezTo>
                <a:close/>
                <a:moveTo>
                  <a:pt x="4603536" y="3500310"/>
                </a:moveTo>
                <a:cubicBezTo>
                  <a:pt x="4604450" y="3500310"/>
                  <a:pt x="4604908" y="3507015"/>
                  <a:pt x="4604908" y="3520426"/>
                </a:cubicBezTo>
                <a:cubicBezTo>
                  <a:pt x="4604908" y="3533838"/>
                  <a:pt x="4603841" y="3540543"/>
                  <a:pt x="4601707" y="3540543"/>
                </a:cubicBezTo>
                <a:cubicBezTo>
                  <a:pt x="4599574" y="3540543"/>
                  <a:pt x="4599116" y="3533838"/>
                  <a:pt x="4600336" y="3520426"/>
                </a:cubicBezTo>
                <a:cubicBezTo>
                  <a:pt x="4601555" y="3507015"/>
                  <a:pt x="4602622" y="3500310"/>
                  <a:pt x="4603536" y="3500310"/>
                </a:cubicBezTo>
                <a:close/>
                <a:moveTo>
                  <a:pt x="9443912" y="3491166"/>
                </a:moveTo>
                <a:cubicBezTo>
                  <a:pt x="9440864" y="3491166"/>
                  <a:pt x="9434768" y="3495738"/>
                  <a:pt x="9425624" y="3504882"/>
                </a:cubicBezTo>
                <a:cubicBezTo>
                  <a:pt x="9418309" y="3512197"/>
                  <a:pt x="9414346" y="3517074"/>
                  <a:pt x="9413738" y="3519512"/>
                </a:cubicBezTo>
                <a:cubicBezTo>
                  <a:pt x="9413128" y="3521950"/>
                  <a:pt x="9414042" y="3526827"/>
                  <a:pt x="9416480" y="3534142"/>
                </a:cubicBezTo>
                <a:lnTo>
                  <a:pt x="9422881" y="3548773"/>
                </a:lnTo>
                <a:lnTo>
                  <a:pt x="9432940" y="3533228"/>
                </a:lnTo>
                <a:cubicBezTo>
                  <a:pt x="9439035" y="3523474"/>
                  <a:pt x="9442998" y="3514026"/>
                  <a:pt x="9444826" y="3504882"/>
                </a:cubicBezTo>
                <a:cubicBezTo>
                  <a:pt x="9446655" y="3495738"/>
                  <a:pt x="9446350" y="3491166"/>
                  <a:pt x="9443912" y="3491166"/>
                </a:cubicBezTo>
                <a:close/>
                <a:moveTo>
                  <a:pt x="4588448" y="3487508"/>
                </a:moveTo>
                <a:cubicBezTo>
                  <a:pt x="4592106" y="3487508"/>
                  <a:pt x="4594240" y="3489642"/>
                  <a:pt x="4594849" y="3493909"/>
                </a:cubicBezTo>
                <a:cubicBezTo>
                  <a:pt x="4595459" y="3498176"/>
                  <a:pt x="4595154" y="3509758"/>
                  <a:pt x="4593935" y="3528656"/>
                </a:cubicBezTo>
                <a:cubicBezTo>
                  <a:pt x="4591497" y="3555478"/>
                  <a:pt x="4590277" y="3569194"/>
                  <a:pt x="4590277" y="3569804"/>
                </a:cubicBezTo>
                <a:cubicBezTo>
                  <a:pt x="4588448" y="3572242"/>
                  <a:pt x="4584486" y="3571785"/>
                  <a:pt x="4578390" y="3568432"/>
                </a:cubicBezTo>
                <a:cubicBezTo>
                  <a:pt x="4572294" y="3565080"/>
                  <a:pt x="4568636" y="3561574"/>
                  <a:pt x="4567417" y="3557917"/>
                </a:cubicBezTo>
                <a:cubicBezTo>
                  <a:pt x="4565589" y="3552430"/>
                  <a:pt x="4561626" y="3548773"/>
                  <a:pt x="4555530" y="3546944"/>
                </a:cubicBezTo>
                <a:cubicBezTo>
                  <a:pt x="4551263" y="3545115"/>
                  <a:pt x="4544405" y="3539781"/>
                  <a:pt x="4534956" y="3530942"/>
                </a:cubicBezTo>
                <a:cubicBezTo>
                  <a:pt x="4525507" y="3522103"/>
                  <a:pt x="4520783" y="3516159"/>
                  <a:pt x="4520783" y="3513111"/>
                </a:cubicBezTo>
                <a:cubicBezTo>
                  <a:pt x="4520783" y="3510673"/>
                  <a:pt x="4528555" y="3507168"/>
                  <a:pt x="4544100" y="3502596"/>
                </a:cubicBezTo>
                <a:cubicBezTo>
                  <a:pt x="4559645" y="3498024"/>
                  <a:pt x="4569703" y="3494366"/>
                  <a:pt x="4574275" y="3491623"/>
                </a:cubicBezTo>
                <a:cubicBezTo>
                  <a:pt x="4578847" y="3488880"/>
                  <a:pt x="4583571" y="3487508"/>
                  <a:pt x="4588448" y="3487508"/>
                </a:cubicBezTo>
                <a:close/>
                <a:moveTo>
                  <a:pt x="7711125" y="3450932"/>
                </a:moveTo>
                <a:cubicBezTo>
                  <a:pt x="7691618" y="3453980"/>
                  <a:pt x="7674244" y="3462210"/>
                  <a:pt x="7659004" y="3475621"/>
                </a:cubicBezTo>
                <a:cubicBezTo>
                  <a:pt x="7646812" y="3485984"/>
                  <a:pt x="7638887" y="3491166"/>
                  <a:pt x="7635230" y="3491166"/>
                </a:cubicBezTo>
                <a:cubicBezTo>
                  <a:pt x="7631572" y="3491166"/>
                  <a:pt x="7629743" y="3494061"/>
                  <a:pt x="7629743" y="3499852"/>
                </a:cubicBezTo>
                <a:cubicBezTo>
                  <a:pt x="7629743" y="3505644"/>
                  <a:pt x="7626086" y="3515550"/>
                  <a:pt x="7618770" y="3529570"/>
                </a:cubicBezTo>
                <a:cubicBezTo>
                  <a:pt x="7609017" y="3549078"/>
                  <a:pt x="7602921" y="3564622"/>
                  <a:pt x="7600483" y="3576205"/>
                </a:cubicBezTo>
                <a:cubicBezTo>
                  <a:pt x="7599873" y="3579862"/>
                  <a:pt x="7600483" y="3581691"/>
                  <a:pt x="7602311" y="3581691"/>
                </a:cubicBezTo>
                <a:cubicBezTo>
                  <a:pt x="7604140" y="3581691"/>
                  <a:pt x="7609931" y="3578948"/>
                  <a:pt x="7619685" y="3573462"/>
                </a:cubicBezTo>
                <a:cubicBezTo>
                  <a:pt x="7640411" y="3561270"/>
                  <a:pt x="7666014" y="3554564"/>
                  <a:pt x="7696494" y="3553345"/>
                </a:cubicBezTo>
                <a:cubicBezTo>
                  <a:pt x="7701371" y="3552735"/>
                  <a:pt x="7704876" y="3542372"/>
                  <a:pt x="7707010" y="3522255"/>
                </a:cubicBezTo>
                <a:cubicBezTo>
                  <a:pt x="7709143" y="3502138"/>
                  <a:pt x="7711734" y="3487356"/>
                  <a:pt x="7714783" y="3477907"/>
                </a:cubicBezTo>
                <a:cubicBezTo>
                  <a:pt x="7717830" y="3468458"/>
                  <a:pt x="7718592" y="3461600"/>
                  <a:pt x="7717068" y="3457333"/>
                </a:cubicBezTo>
                <a:cubicBezTo>
                  <a:pt x="7715544" y="3453066"/>
                  <a:pt x="7713563" y="3450932"/>
                  <a:pt x="7711125" y="3450932"/>
                </a:cubicBezTo>
                <a:close/>
                <a:moveTo>
                  <a:pt x="4342475" y="3449103"/>
                </a:moveTo>
                <a:cubicBezTo>
                  <a:pt x="4341865" y="3448494"/>
                  <a:pt x="4340951" y="3448798"/>
                  <a:pt x="4339732" y="3450018"/>
                </a:cubicBezTo>
                <a:cubicBezTo>
                  <a:pt x="4338512" y="3451237"/>
                  <a:pt x="4337598" y="3452761"/>
                  <a:pt x="4336989" y="3454590"/>
                </a:cubicBezTo>
                <a:cubicBezTo>
                  <a:pt x="4335769" y="3457638"/>
                  <a:pt x="4335312" y="3459314"/>
                  <a:pt x="4335617" y="3459619"/>
                </a:cubicBezTo>
                <a:cubicBezTo>
                  <a:pt x="4335922" y="3459924"/>
                  <a:pt x="4337293" y="3459162"/>
                  <a:pt x="4339732" y="3457333"/>
                </a:cubicBezTo>
                <a:cubicBezTo>
                  <a:pt x="4343389" y="3453675"/>
                  <a:pt x="4344304" y="3450932"/>
                  <a:pt x="4342475" y="3449103"/>
                </a:cubicBezTo>
                <a:close/>
                <a:moveTo>
                  <a:pt x="4755784" y="3438130"/>
                </a:moveTo>
                <a:cubicBezTo>
                  <a:pt x="4761270" y="3438130"/>
                  <a:pt x="4764928" y="3439654"/>
                  <a:pt x="4766757" y="3442702"/>
                </a:cubicBezTo>
                <a:cubicBezTo>
                  <a:pt x="4769195" y="3446360"/>
                  <a:pt x="4760813" y="3459162"/>
                  <a:pt x="4741611" y="3481107"/>
                </a:cubicBezTo>
                <a:cubicBezTo>
                  <a:pt x="4722408" y="3503053"/>
                  <a:pt x="4710064" y="3514026"/>
                  <a:pt x="4704577" y="3514026"/>
                </a:cubicBezTo>
                <a:cubicBezTo>
                  <a:pt x="4701529" y="3514026"/>
                  <a:pt x="4699700" y="3503662"/>
                  <a:pt x="4699091" y="3482936"/>
                </a:cubicBezTo>
                <a:cubicBezTo>
                  <a:pt x="4699091" y="3467696"/>
                  <a:pt x="4699548" y="3458552"/>
                  <a:pt x="4700463" y="3455504"/>
                </a:cubicBezTo>
                <a:cubicBezTo>
                  <a:pt x="4701377" y="3452456"/>
                  <a:pt x="4704882" y="3450322"/>
                  <a:pt x="4710978" y="3449103"/>
                </a:cubicBezTo>
                <a:cubicBezTo>
                  <a:pt x="4718903" y="3447274"/>
                  <a:pt x="4726523" y="3445141"/>
                  <a:pt x="4733838" y="3442702"/>
                </a:cubicBezTo>
                <a:cubicBezTo>
                  <a:pt x="4742982" y="3439654"/>
                  <a:pt x="4750297" y="3438130"/>
                  <a:pt x="4755784" y="3438130"/>
                </a:cubicBezTo>
                <a:close/>
                <a:moveTo>
                  <a:pt x="8308685" y="3428529"/>
                </a:moveTo>
                <a:cubicBezTo>
                  <a:pt x="8302284" y="3429444"/>
                  <a:pt x="8298170" y="3431730"/>
                  <a:pt x="8296341" y="3435387"/>
                </a:cubicBezTo>
                <a:cubicBezTo>
                  <a:pt x="8294512" y="3440874"/>
                  <a:pt x="8295731" y="3447122"/>
                  <a:pt x="8299999" y="3454132"/>
                </a:cubicBezTo>
                <a:cubicBezTo>
                  <a:pt x="8304265" y="3461143"/>
                  <a:pt x="8310361" y="3466477"/>
                  <a:pt x="8318286" y="3470134"/>
                </a:cubicBezTo>
                <a:cubicBezTo>
                  <a:pt x="8327431" y="3474402"/>
                  <a:pt x="8335203" y="3481564"/>
                  <a:pt x="8341604" y="3491623"/>
                </a:cubicBezTo>
                <a:cubicBezTo>
                  <a:pt x="8348004" y="3501681"/>
                  <a:pt x="8349376" y="3508539"/>
                  <a:pt x="8345718" y="3512197"/>
                </a:cubicBezTo>
                <a:cubicBezTo>
                  <a:pt x="8342670" y="3515854"/>
                  <a:pt x="8335660" y="3518140"/>
                  <a:pt x="8324687" y="3519055"/>
                </a:cubicBezTo>
                <a:cubicBezTo>
                  <a:pt x="8313715" y="3519969"/>
                  <a:pt x="8307923" y="3520731"/>
                  <a:pt x="8307313" y="3521341"/>
                </a:cubicBezTo>
                <a:cubicBezTo>
                  <a:pt x="8295121" y="3538410"/>
                  <a:pt x="8282015" y="3554564"/>
                  <a:pt x="8267994" y="3569804"/>
                </a:cubicBezTo>
                <a:cubicBezTo>
                  <a:pt x="8253973" y="3585044"/>
                  <a:pt x="8245439" y="3592054"/>
                  <a:pt x="8242391" y="3590835"/>
                </a:cubicBezTo>
                <a:cubicBezTo>
                  <a:pt x="8238734" y="3590226"/>
                  <a:pt x="8234771" y="3596779"/>
                  <a:pt x="8230504" y="3610495"/>
                </a:cubicBezTo>
                <a:cubicBezTo>
                  <a:pt x="8226237" y="3624211"/>
                  <a:pt x="8222579" y="3631983"/>
                  <a:pt x="8219531" y="3633812"/>
                </a:cubicBezTo>
                <a:cubicBezTo>
                  <a:pt x="8214654" y="3637470"/>
                  <a:pt x="8213740" y="3640213"/>
                  <a:pt x="8216788" y="3642042"/>
                </a:cubicBezTo>
                <a:cubicBezTo>
                  <a:pt x="8218007" y="3643261"/>
                  <a:pt x="8219836" y="3643261"/>
                  <a:pt x="8222274" y="3642042"/>
                </a:cubicBezTo>
                <a:cubicBezTo>
                  <a:pt x="8226541" y="3640822"/>
                  <a:pt x="8228675" y="3641584"/>
                  <a:pt x="8228675" y="3644328"/>
                </a:cubicBezTo>
                <a:cubicBezTo>
                  <a:pt x="8228675" y="3647071"/>
                  <a:pt x="8226846" y="3649357"/>
                  <a:pt x="8223189" y="3651186"/>
                </a:cubicBezTo>
                <a:lnTo>
                  <a:pt x="8224103" y="3653014"/>
                </a:lnTo>
                <a:cubicBezTo>
                  <a:pt x="8227151" y="3653014"/>
                  <a:pt x="8232028" y="3652710"/>
                  <a:pt x="8238734" y="3652100"/>
                </a:cubicBezTo>
                <a:cubicBezTo>
                  <a:pt x="8252754" y="3650271"/>
                  <a:pt x="8259765" y="3650881"/>
                  <a:pt x="8259765" y="3653929"/>
                </a:cubicBezTo>
                <a:cubicBezTo>
                  <a:pt x="8259765" y="3656977"/>
                  <a:pt x="8261289" y="3658501"/>
                  <a:pt x="8264337" y="3658501"/>
                </a:cubicBezTo>
                <a:cubicBezTo>
                  <a:pt x="8267385" y="3658501"/>
                  <a:pt x="8268909" y="3655910"/>
                  <a:pt x="8268909" y="3650728"/>
                </a:cubicBezTo>
                <a:cubicBezTo>
                  <a:pt x="8268909" y="3645547"/>
                  <a:pt x="8270128" y="3644937"/>
                  <a:pt x="8272566" y="3648900"/>
                </a:cubicBezTo>
                <a:cubicBezTo>
                  <a:pt x="8275005" y="3652862"/>
                  <a:pt x="8280033" y="3653014"/>
                  <a:pt x="8287654" y="3649357"/>
                </a:cubicBezTo>
                <a:cubicBezTo>
                  <a:pt x="8295274" y="3645699"/>
                  <a:pt x="8298170" y="3642346"/>
                  <a:pt x="8296341" y="3639298"/>
                </a:cubicBezTo>
                <a:cubicBezTo>
                  <a:pt x="8295731" y="3638079"/>
                  <a:pt x="8296036" y="3637165"/>
                  <a:pt x="8297255" y="3636555"/>
                </a:cubicBezTo>
                <a:cubicBezTo>
                  <a:pt x="8298474" y="3636555"/>
                  <a:pt x="8299693" y="3636860"/>
                  <a:pt x="8300912" y="3637470"/>
                </a:cubicBezTo>
                <a:cubicBezTo>
                  <a:pt x="8305180" y="3638689"/>
                  <a:pt x="8307313" y="3638689"/>
                  <a:pt x="8307313" y="3637470"/>
                </a:cubicBezTo>
                <a:cubicBezTo>
                  <a:pt x="8306704" y="3635031"/>
                  <a:pt x="8311886" y="3628021"/>
                  <a:pt x="8322858" y="3616438"/>
                </a:cubicBezTo>
                <a:cubicBezTo>
                  <a:pt x="8333831" y="3604856"/>
                  <a:pt x="8339318" y="3597236"/>
                  <a:pt x="8339318" y="3593578"/>
                </a:cubicBezTo>
                <a:cubicBezTo>
                  <a:pt x="8339318" y="3589921"/>
                  <a:pt x="8341298" y="3586873"/>
                  <a:pt x="8345261" y="3584434"/>
                </a:cubicBezTo>
                <a:cubicBezTo>
                  <a:pt x="8349223" y="3581996"/>
                  <a:pt x="8353186" y="3575595"/>
                  <a:pt x="8357149" y="3565232"/>
                </a:cubicBezTo>
                <a:cubicBezTo>
                  <a:pt x="8361110" y="3554869"/>
                  <a:pt x="8364921" y="3547554"/>
                  <a:pt x="8368578" y="3543286"/>
                </a:cubicBezTo>
                <a:cubicBezTo>
                  <a:pt x="8372236" y="3539019"/>
                  <a:pt x="8375893" y="3529418"/>
                  <a:pt x="8379551" y="3514483"/>
                </a:cubicBezTo>
                <a:cubicBezTo>
                  <a:pt x="8383209" y="3499548"/>
                  <a:pt x="8385952" y="3490708"/>
                  <a:pt x="8387781" y="3487965"/>
                </a:cubicBezTo>
                <a:cubicBezTo>
                  <a:pt x="8389609" y="3485222"/>
                  <a:pt x="8392352" y="3479583"/>
                  <a:pt x="8396010" y="3471049"/>
                </a:cubicBezTo>
                <a:cubicBezTo>
                  <a:pt x="8397839" y="3464343"/>
                  <a:pt x="8398144" y="3461295"/>
                  <a:pt x="8396924" y="3461905"/>
                </a:cubicBezTo>
                <a:cubicBezTo>
                  <a:pt x="8393267" y="3463734"/>
                  <a:pt x="8392352" y="3462210"/>
                  <a:pt x="8394182" y="3457333"/>
                </a:cubicBezTo>
                <a:cubicBezTo>
                  <a:pt x="8396010" y="3452456"/>
                  <a:pt x="8392962" y="3449408"/>
                  <a:pt x="8385038" y="3448189"/>
                </a:cubicBezTo>
                <a:cubicBezTo>
                  <a:pt x="8347852" y="3439654"/>
                  <a:pt x="8327431" y="3434168"/>
                  <a:pt x="8323773" y="3431730"/>
                </a:cubicBezTo>
                <a:cubicBezTo>
                  <a:pt x="8320115" y="3428682"/>
                  <a:pt x="8315086" y="3427615"/>
                  <a:pt x="8308685" y="3428529"/>
                </a:cubicBezTo>
                <a:close/>
                <a:moveTo>
                  <a:pt x="9318640" y="3410698"/>
                </a:moveTo>
                <a:cubicBezTo>
                  <a:pt x="9318639" y="3414966"/>
                  <a:pt x="9315592" y="3420757"/>
                  <a:pt x="9309496" y="3428072"/>
                </a:cubicBezTo>
                <a:cubicBezTo>
                  <a:pt x="9303399" y="3435387"/>
                  <a:pt x="9300352" y="3441331"/>
                  <a:pt x="9300352" y="3445903"/>
                </a:cubicBezTo>
                <a:cubicBezTo>
                  <a:pt x="9300352" y="3450475"/>
                  <a:pt x="9295170" y="3460990"/>
                  <a:pt x="9284807" y="3477450"/>
                </a:cubicBezTo>
                <a:cubicBezTo>
                  <a:pt x="9279320" y="3485374"/>
                  <a:pt x="9275510" y="3491470"/>
                  <a:pt x="9273376" y="3495738"/>
                </a:cubicBezTo>
                <a:cubicBezTo>
                  <a:pt x="9271243" y="3500005"/>
                  <a:pt x="9270176" y="3503662"/>
                  <a:pt x="9270176" y="3506710"/>
                </a:cubicBezTo>
                <a:cubicBezTo>
                  <a:pt x="9270176" y="3509758"/>
                  <a:pt x="9271700" y="3511282"/>
                  <a:pt x="9274748" y="3511282"/>
                </a:cubicBezTo>
                <a:cubicBezTo>
                  <a:pt x="9277796" y="3511282"/>
                  <a:pt x="9282064" y="3510978"/>
                  <a:pt x="9287550" y="3510368"/>
                </a:cubicBezTo>
                <a:cubicBezTo>
                  <a:pt x="9299742" y="3509149"/>
                  <a:pt x="9311629" y="3505339"/>
                  <a:pt x="9323212" y="3498938"/>
                </a:cubicBezTo>
                <a:cubicBezTo>
                  <a:pt x="9334794" y="3492537"/>
                  <a:pt x="9339975" y="3487203"/>
                  <a:pt x="9338756" y="3482936"/>
                </a:cubicBezTo>
                <a:cubicBezTo>
                  <a:pt x="9336318" y="3478059"/>
                  <a:pt x="9334488" y="3471049"/>
                  <a:pt x="9333270" y="3461905"/>
                </a:cubicBezTo>
                <a:cubicBezTo>
                  <a:pt x="9328393" y="3435692"/>
                  <a:pt x="9323516" y="3418623"/>
                  <a:pt x="9318640" y="3410698"/>
                </a:cubicBezTo>
                <a:close/>
                <a:moveTo>
                  <a:pt x="5339171" y="3399726"/>
                </a:moveTo>
                <a:cubicBezTo>
                  <a:pt x="5336732" y="3399726"/>
                  <a:pt x="5334599" y="3401250"/>
                  <a:pt x="5332770" y="3404298"/>
                </a:cubicBezTo>
                <a:cubicBezTo>
                  <a:pt x="5332770" y="3405517"/>
                  <a:pt x="5334294" y="3406126"/>
                  <a:pt x="5337342" y="3406126"/>
                </a:cubicBezTo>
                <a:cubicBezTo>
                  <a:pt x="5339171" y="3405517"/>
                  <a:pt x="5340695" y="3404602"/>
                  <a:pt x="5341914" y="3403383"/>
                </a:cubicBezTo>
                <a:cubicBezTo>
                  <a:pt x="5344962" y="3400945"/>
                  <a:pt x="5344048" y="3399726"/>
                  <a:pt x="5339171" y="3399726"/>
                </a:cubicBezTo>
                <a:close/>
                <a:moveTo>
                  <a:pt x="3269884" y="3397897"/>
                </a:moveTo>
                <a:cubicBezTo>
                  <a:pt x="3268665" y="3397897"/>
                  <a:pt x="3264093" y="3401859"/>
                  <a:pt x="3256168" y="3409784"/>
                </a:cubicBezTo>
                <a:cubicBezTo>
                  <a:pt x="3247024" y="3417709"/>
                  <a:pt x="3243062" y="3422281"/>
                  <a:pt x="3244281" y="3423500"/>
                </a:cubicBezTo>
                <a:cubicBezTo>
                  <a:pt x="3244281" y="3424110"/>
                  <a:pt x="3246719" y="3422890"/>
                  <a:pt x="3251596" y="3419842"/>
                </a:cubicBezTo>
                <a:cubicBezTo>
                  <a:pt x="3253425" y="3418623"/>
                  <a:pt x="3255558" y="3416794"/>
                  <a:pt x="3257997" y="3414356"/>
                </a:cubicBezTo>
                <a:cubicBezTo>
                  <a:pt x="3268970" y="3403383"/>
                  <a:pt x="3272932" y="3397897"/>
                  <a:pt x="3269884" y="3397897"/>
                </a:cubicBezTo>
                <a:close/>
                <a:moveTo>
                  <a:pt x="5365689" y="3391496"/>
                </a:moveTo>
                <a:cubicBezTo>
                  <a:pt x="5361421" y="3391496"/>
                  <a:pt x="5357154" y="3393020"/>
                  <a:pt x="5352887" y="3396068"/>
                </a:cubicBezTo>
                <a:cubicBezTo>
                  <a:pt x="5349839" y="3397897"/>
                  <a:pt x="5348315" y="3398964"/>
                  <a:pt x="5348315" y="3399268"/>
                </a:cubicBezTo>
                <a:cubicBezTo>
                  <a:pt x="5348315" y="3399573"/>
                  <a:pt x="5349839" y="3399726"/>
                  <a:pt x="5352887" y="3399726"/>
                </a:cubicBezTo>
                <a:cubicBezTo>
                  <a:pt x="5357154" y="3399726"/>
                  <a:pt x="5361421" y="3398506"/>
                  <a:pt x="5365689" y="3396068"/>
                </a:cubicBezTo>
                <a:cubicBezTo>
                  <a:pt x="5368127" y="3394239"/>
                  <a:pt x="5369346" y="3393020"/>
                  <a:pt x="5369346" y="3392411"/>
                </a:cubicBezTo>
                <a:cubicBezTo>
                  <a:pt x="5369346" y="3391801"/>
                  <a:pt x="5368127" y="3391496"/>
                  <a:pt x="5365689" y="3391496"/>
                </a:cubicBezTo>
                <a:close/>
                <a:moveTo>
                  <a:pt x="5938332" y="3390124"/>
                </a:moveTo>
                <a:cubicBezTo>
                  <a:pt x="5939703" y="3390429"/>
                  <a:pt x="5941151" y="3391191"/>
                  <a:pt x="5942675" y="3392411"/>
                </a:cubicBezTo>
                <a:cubicBezTo>
                  <a:pt x="5945114" y="3394849"/>
                  <a:pt x="5950448" y="3396220"/>
                  <a:pt x="5958677" y="3396525"/>
                </a:cubicBezTo>
                <a:cubicBezTo>
                  <a:pt x="5966907" y="3396830"/>
                  <a:pt x="5978946" y="3398811"/>
                  <a:pt x="5994796" y="3402469"/>
                </a:cubicBezTo>
                <a:cubicBezTo>
                  <a:pt x="6007598" y="3406126"/>
                  <a:pt x="6016284" y="3410698"/>
                  <a:pt x="6020856" y="3416185"/>
                </a:cubicBezTo>
                <a:cubicBezTo>
                  <a:pt x="6025428" y="3421671"/>
                  <a:pt x="6031067" y="3435692"/>
                  <a:pt x="6037773" y="3458247"/>
                </a:cubicBezTo>
                <a:cubicBezTo>
                  <a:pt x="6042650" y="3473487"/>
                  <a:pt x="6044478" y="3485374"/>
                  <a:pt x="6043259" y="3493909"/>
                </a:cubicBezTo>
                <a:cubicBezTo>
                  <a:pt x="6042040" y="3502443"/>
                  <a:pt x="6036858" y="3511892"/>
                  <a:pt x="6027714" y="3522255"/>
                </a:cubicBezTo>
                <a:cubicBezTo>
                  <a:pt x="6022228" y="3527742"/>
                  <a:pt x="6019485" y="3531704"/>
                  <a:pt x="6019485" y="3534142"/>
                </a:cubicBezTo>
                <a:cubicBezTo>
                  <a:pt x="6019485" y="3537190"/>
                  <a:pt x="6013693" y="3541762"/>
                  <a:pt x="6002111" y="3547858"/>
                </a:cubicBezTo>
                <a:cubicBezTo>
                  <a:pt x="5990529" y="3553954"/>
                  <a:pt x="5981385" y="3557002"/>
                  <a:pt x="5974679" y="3557002"/>
                </a:cubicBezTo>
                <a:cubicBezTo>
                  <a:pt x="5965535" y="3557002"/>
                  <a:pt x="5959439" y="3558526"/>
                  <a:pt x="5956391" y="3561574"/>
                </a:cubicBezTo>
                <a:cubicBezTo>
                  <a:pt x="5952124" y="3565842"/>
                  <a:pt x="5944047" y="3564165"/>
                  <a:pt x="5932159" y="3556545"/>
                </a:cubicBezTo>
                <a:cubicBezTo>
                  <a:pt x="5920272" y="3548925"/>
                  <a:pt x="5912195" y="3540543"/>
                  <a:pt x="5907928" y="3531399"/>
                </a:cubicBezTo>
                <a:cubicBezTo>
                  <a:pt x="5903051" y="3521646"/>
                  <a:pt x="5900918" y="3504577"/>
                  <a:pt x="5901527" y="3480193"/>
                </a:cubicBezTo>
                <a:cubicBezTo>
                  <a:pt x="5902137" y="3455809"/>
                  <a:pt x="5904880" y="3439045"/>
                  <a:pt x="5909757" y="3429901"/>
                </a:cubicBezTo>
                <a:cubicBezTo>
                  <a:pt x="5913414" y="3423195"/>
                  <a:pt x="5918291" y="3414661"/>
                  <a:pt x="5924387" y="3404298"/>
                </a:cubicBezTo>
                <a:cubicBezTo>
                  <a:pt x="5928654" y="3396373"/>
                  <a:pt x="5932007" y="3391801"/>
                  <a:pt x="5934445" y="3390582"/>
                </a:cubicBezTo>
                <a:cubicBezTo>
                  <a:pt x="5935665" y="3389972"/>
                  <a:pt x="5936960" y="3389820"/>
                  <a:pt x="5938332" y="3390124"/>
                </a:cubicBezTo>
                <a:close/>
                <a:moveTo>
                  <a:pt x="4611766" y="3386924"/>
                </a:moveTo>
                <a:cubicBezTo>
                  <a:pt x="4612071" y="3386924"/>
                  <a:pt x="4612528" y="3387534"/>
                  <a:pt x="4613137" y="3388753"/>
                </a:cubicBezTo>
                <a:cubicBezTo>
                  <a:pt x="4614357" y="3392411"/>
                  <a:pt x="4614357" y="3396068"/>
                  <a:pt x="4613137" y="3399726"/>
                </a:cubicBezTo>
                <a:cubicBezTo>
                  <a:pt x="4611918" y="3399116"/>
                  <a:pt x="4611004" y="3397287"/>
                  <a:pt x="4610394" y="3394239"/>
                </a:cubicBezTo>
                <a:cubicBezTo>
                  <a:pt x="4610394" y="3391801"/>
                  <a:pt x="4610699" y="3389972"/>
                  <a:pt x="4611308" y="3388753"/>
                </a:cubicBezTo>
                <a:cubicBezTo>
                  <a:pt x="4611308" y="3387534"/>
                  <a:pt x="4611461" y="3386924"/>
                  <a:pt x="4611766" y="3386924"/>
                </a:cubicBezTo>
                <a:close/>
                <a:moveTo>
                  <a:pt x="5393121" y="3384181"/>
                </a:moveTo>
                <a:cubicBezTo>
                  <a:pt x="5387634" y="3384181"/>
                  <a:pt x="5383062" y="3384790"/>
                  <a:pt x="5379405" y="3386010"/>
                </a:cubicBezTo>
                <a:cubicBezTo>
                  <a:pt x="5375747" y="3387229"/>
                  <a:pt x="5373918" y="3389362"/>
                  <a:pt x="5373918" y="3392411"/>
                </a:cubicBezTo>
                <a:cubicBezTo>
                  <a:pt x="5373918" y="3395459"/>
                  <a:pt x="5375747" y="3395459"/>
                  <a:pt x="5379405" y="3392411"/>
                </a:cubicBezTo>
                <a:cubicBezTo>
                  <a:pt x="5383062" y="3389362"/>
                  <a:pt x="5387634" y="3387229"/>
                  <a:pt x="5393121" y="3386010"/>
                </a:cubicBezTo>
                <a:lnTo>
                  <a:pt x="5399521" y="3384181"/>
                </a:lnTo>
                <a:cubicBezTo>
                  <a:pt x="5395254" y="3384181"/>
                  <a:pt x="5393121" y="3384181"/>
                  <a:pt x="5393121" y="3384181"/>
                </a:cubicBezTo>
                <a:close/>
                <a:moveTo>
                  <a:pt x="6481257" y="3383038"/>
                </a:moveTo>
                <a:cubicBezTo>
                  <a:pt x="6482476" y="3382581"/>
                  <a:pt x="6483086" y="3382657"/>
                  <a:pt x="6483086" y="3383266"/>
                </a:cubicBezTo>
                <a:cubicBezTo>
                  <a:pt x="6483086" y="3383876"/>
                  <a:pt x="6482476" y="3384790"/>
                  <a:pt x="6481257" y="3386010"/>
                </a:cubicBezTo>
                <a:cubicBezTo>
                  <a:pt x="6480038" y="3388448"/>
                  <a:pt x="6477904" y="3389667"/>
                  <a:pt x="6474856" y="3389667"/>
                </a:cubicBezTo>
                <a:cubicBezTo>
                  <a:pt x="6471808" y="3389667"/>
                  <a:pt x="6472113" y="3388448"/>
                  <a:pt x="6475770" y="3386010"/>
                </a:cubicBezTo>
                <a:cubicBezTo>
                  <a:pt x="6478209" y="3384486"/>
                  <a:pt x="6480038" y="3383495"/>
                  <a:pt x="6481257" y="3383038"/>
                </a:cubicBezTo>
                <a:close/>
                <a:moveTo>
                  <a:pt x="5692358" y="3372751"/>
                </a:moveTo>
                <a:lnTo>
                  <a:pt x="5702048" y="3372886"/>
                </a:lnTo>
                <a:lnTo>
                  <a:pt x="5629303" y="3725880"/>
                </a:lnTo>
                <a:lnTo>
                  <a:pt x="5628566" y="3730935"/>
                </a:lnTo>
                <a:lnTo>
                  <a:pt x="5608805" y="3715651"/>
                </a:lnTo>
                <a:cubicBezTo>
                  <a:pt x="5600042" y="3710774"/>
                  <a:pt x="5589412" y="3706354"/>
                  <a:pt x="5576915" y="3702392"/>
                </a:cubicBezTo>
                <a:lnTo>
                  <a:pt x="5541253" y="3690505"/>
                </a:lnTo>
                <a:lnTo>
                  <a:pt x="5528452" y="3699649"/>
                </a:lnTo>
                <a:cubicBezTo>
                  <a:pt x="5520527" y="3706354"/>
                  <a:pt x="5515498" y="3709707"/>
                  <a:pt x="5513364" y="3709707"/>
                </a:cubicBezTo>
                <a:cubicBezTo>
                  <a:pt x="5511231" y="3709707"/>
                  <a:pt x="5505592" y="3713060"/>
                  <a:pt x="5496448" y="3719766"/>
                </a:cubicBezTo>
                <a:cubicBezTo>
                  <a:pt x="5488523" y="3725862"/>
                  <a:pt x="5468863" y="3737901"/>
                  <a:pt x="5437469" y="3755884"/>
                </a:cubicBezTo>
                <a:cubicBezTo>
                  <a:pt x="5406074" y="3773868"/>
                  <a:pt x="5389158" y="3782859"/>
                  <a:pt x="5386720" y="3782859"/>
                </a:cubicBezTo>
                <a:cubicBezTo>
                  <a:pt x="5382452" y="3782859"/>
                  <a:pt x="5388396" y="3772801"/>
                  <a:pt x="5404550" y="3752684"/>
                </a:cubicBezTo>
                <a:cubicBezTo>
                  <a:pt x="5420705" y="3732567"/>
                  <a:pt x="5440669" y="3710012"/>
                  <a:pt x="5464444" y="3685018"/>
                </a:cubicBezTo>
                <a:cubicBezTo>
                  <a:pt x="5488218" y="3660025"/>
                  <a:pt x="5507116" y="3641737"/>
                  <a:pt x="5521137" y="3630154"/>
                </a:cubicBezTo>
                <a:cubicBezTo>
                  <a:pt x="5561979" y="3597236"/>
                  <a:pt x="5586059" y="3580777"/>
                  <a:pt x="5593374" y="3580777"/>
                </a:cubicBezTo>
                <a:cubicBezTo>
                  <a:pt x="5598861" y="3580777"/>
                  <a:pt x="5604347" y="3578186"/>
                  <a:pt x="5609833" y="3573004"/>
                </a:cubicBezTo>
                <a:cubicBezTo>
                  <a:pt x="5615320" y="3567823"/>
                  <a:pt x="5618063" y="3562794"/>
                  <a:pt x="5618063" y="3557917"/>
                </a:cubicBezTo>
                <a:cubicBezTo>
                  <a:pt x="5617453" y="3551821"/>
                  <a:pt x="5614100" y="3546182"/>
                  <a:pt x="5608005" y="3541000"/>
                </a:cubicBezTo>
                <a:cubicBezTo>
                  <a:pt x="5601908" y="3535819"/>
                  <a:pt x="5593984" y="3532314"/>
                  <a:pt x="5584230" y="3530485"/>
                </a:cubicBezTo>
                <a:cubicBezTo>
                  <a:pt x="5574476" y="3528656"/>
                  <a:pt x="5565942" y="3526218"/>
                  <a:pt x="5558627" y="3523170"/>
                </a:cubicBezTo>
                <a:cubicBezTo>
                  <a:pt x="5544606" y="3517683"/>
                  <a:pt x="5535157" y="3516769"/>
                  <a:pt x="5530281" y="3520426"/>
                </a:cubicBezTo>
                <a:cubicBezTo>
                  <a:pt x="5526623" y="3523474"/>
                  <a:pt x="5524184" y="3523170"/>
                  <a:pt x="5522965" y="3519512"/>
                </a:cubicBezTo>
                <a:cubicBezTo>
                  <a:pt x="5522356" y="3520731"/>
                  <a:pt x="5522051" y="3521341"/>
                  <a:pt x="5522051" y="3521341"/>
                </a:cubicBezTo>
                <a:cubicBezTo>
                  <a:pt x="5523270" y="3526827"/>
                  <a:pt x="5517784" y="3534447"/>
                  <a:pt x="5505592" y="3544201"/>
                </a:cubicBezTo>
                <a:cubicBezTo>
                  <a:pt x="5493400" y="3553954"/>
                  <a:pt x="5484865" y="3557917"/>
                  <a:pt x="5479989" y="3556088"/>
                </a:cubicBezTo>
                <a:cubicBezTo>
                  <a:pt x="5476940" y="3556088"/>
                  <a:pt x="5475416" y="3556088"/>
                  <a:pt x="5475416" y="3556088"/>
                </a:cubicBezTo>
                <a:cubicBezTo>
                  <a:pt x="5473588" y="3556088"/>
                  <a:pt x="5473283" y="3557002"/>
                  <a:pt x="5474502" y="3558831"/>
                </a:cubicBezTo>
                <a:cubicBezTo>
                  <a:pt x="5475112" y="3559441"/>
                  <a:pt x="5475416" y="3560050"/>
                  <a:pt x="5475416" y="3560660"/>
                </a:cubicBezTo>
                <a:cubicBezTo>
                  <a:pt x="5475416" y="3561879"/>
                  <a:pt x="5473892" y="3561879"/>
                  <a:pt x="5470845" y="3560660"/>
                </a:cubicBezTo>
                <a:cubicBezTo>
                  <a:pt x="5466577" y="3558831"/>
                  <a:pt x="5464444" y="3560355"/>
                  <a:pt x="5464444" y="3565232"/>
                </a:cubicBezTo>
                <a:cubicBezTo>
                  <a:pt x="5464444" y="3567061"/>
                  <a:pt x="5463987" y="3568432"/>
                  <a:pt x="5463072" y="3569347"/>
                </a:cubicBezTo>
                <a:cubicBezTo>
                  <a:pt x="5462158" y="3570261"/>
                  <a:pt x="5461396" y="3570414"/>
                  <a:pt x="5460786" y="3569804"/>
                </a:cubicBezTo>
                <a:cubicBezTo>
                  <a:pt x="5458347" y="3568585"/>
                  <a:pt x="5454385" y="3570871"/>
                  <a:pt x="5448899" y="3576662"/>
                </a:cubicBezTo>
                <a:cubicBezTo>
                  <a:pt x="5443412" y="3582453"/>
                  <a:pt x="5435640" y="3587635"/>
                  <a:pt x="5425582" y="3592207"/>
                </a:cubicBezTo>
                <a:cubicBezTo>
                  <a:pt x="5415523" y="3596779"/>
                  <a:pt x="5397692" y="3605161"/>
                  <a:pt x="5372089" y="3617353"/>
                </a:cubicBezTo>
                <a:cubicBezTo>
                  <a:pt x="5345876" y="3628935"/>
                  <a:pt x="5327741" y="3636708"/>
                  <a:pt x="5317682" y="3640670"/>
                </a:cubicBezTo>
                <a:cubicBezTo>
                  <a:pt x="5307624" y="3644632"/>
                  <a:pt x="5301223" y="3647680"/>
                  <a:pt x="5298480" y="3649814"/>
                </a:cubicBezTo>
                <a:cubicBezTo>
                  <a:pt x="5295737" y="3651948"/>
                  <a:pt x="5285221" y="3656062"/>
                  <a:pt x="5266933" y="3662158"/>
                </a:cubicBezTo>
                <a:cubicBezTo>
                  <a:pt x="5255961" y="3665816"/>
                  <a:pt x="5247731" y="3667645"/>
                  <a:pt x="5242245" y="3667645"/>
                </a:cubicBezTo>
                <a:cubicBezTo>
                  <a:pt x="5230662" y="3668864"/>
                  <a:pt x="5232186" y="3662463"/>
                  <a:pt x="5246816" y="3648442"/>
                </a:cubicBezTo>
                <a:cubicBezTo>
                  <a:pt x="5257789" y="3639298"/>
                  <a:pt x="5269677" y="3628630"/>
                  <a:pt x="5282478" y="3616438"/>
                </a:cubicBezTo>
                <a:cubicBezTo>
                  <a:pt x="5295280" y="3604246"/>
                  <a:pt x="5302290" y="3598150"/>
                  <a:pt x="5303509" y="3598150"/>
                </a:cubicBezTo>
                <a:cubicBezTo>
                  <a:pt x="5305338" y="3598150"/>
                  <a:pt x="5311434" y="3593121"/>
                  <a:pt x="5321797" y="3583063"/>
                </a:cubicBezTo>
                <a:cubicBezTo>
                  <a:pt x="5332160" y="3573004"/>
                  <a:pt x="5337952" y="3566451"/>
                  <a:pt x="5339171" y="3563403"/>
                </a:cubicBezTo>
                <a:cubicBezTo>
                  <a:pt x="5341000" y="3558526"/>
                  <a:pt x="5353191" y="3546334"/>
                  <a:pt x="5375747" y="3526827"/>
                </a:cubicBezTo>
                <a:cubicBezTo>
                  <a:pt x="5393425" y="3511587"/>
                  <a:pt x="5411104" y="3498786"/>
                  <a:pt x="5428782" y="3488422"/>
                </a:cubicBezTo>
                <a:cubicBezTo>
                  <a:pt x="5446460" y="3478059"/>
                  <a:pt x="5459567" y="3472878"/>
                  <a:pt x="5468101" y="3472878"/>
                </a:cubicBezTo>
                <a:cubicBezTo>
                  <a:pt x="5474197" y="3472878"/>
                  <a:pt x="5481208" y="3470439"/>
                  <a:pt x="5489132" y="3465562"/>
                </a:cubicBezTo>
                <a:cubicBezTo>
                  <a:pt x="5500105" y="3458247"/>
                  <a:pt x="5521137" y="3449713"/>
                  <a:pt x="5552226" y="3439959"/>
                </a:cubicBezTo>
                <a:cubicBezTo>
                  <a:pt x="5562589" y="3436911"/>
                  <a:pt x="5571276" y="3432492"/>
                  <a:pt x="5578287" y="3426700"/>
                </a:cubicBezTo>
                <a:cubicBezTo>
                  <a:pt x="5585297" y="3420909"/>
                  <a:pt x="5588802" y="3415575"/>
                  <a:pt x="5588802" y="3410698"/>
                </a:cubicBezTo>
                <a:cubicBezTo>
                  <a:pt x="5588802" y="3407650"/>
                  <a:pt x="5585144" y="3402774"/>
                  <a:pt x="5577829" y="3396068"/>
                </a:cubicBezTo>
                <a:cubicBezTo>
                  <a:pt x="5570514" y="3389362"/>
                  <a:pt x="5566856" y="3385095"/>
                  <a:pt x="5566857" y="3383266"/>
                </a:cubicBezTo>
                <a:cubicBezTo>
                  <a:pt x="5566856" y="3381438"/>
                  <a:pt x="5576000" y="3380523"/>
                  <a:pt x="5594289" y="3380523"/>
                </a:cubicBezTo>
                <a:cubicBezTo>
                  <a:pt x="5650372" y="3379304"/>
                  <a:pt x="5679023" y="3377475"/>
                  <a:pt x="5680242" y="3375037"/>
                </a:cubicBezTo>
                <a:cubicBezTo>
                  <a:pt x="5680852" y="3373818"/>
                  <a:pt x="5684890" y="3373056"/>
                  <a:pt x="5692358" y="3372751"/>
                </a:cubicBezTo>
                <a:close/>
                <a:moveTo>
                  <a:pt x="3301888" y="3371379"/>
                </a:moveTo>
                <a:cubicBezTo>
                  <a:pt x="3298840" y="3371379"/>
                  <a:pt x="3297316" y="3372903"/>
                  <a:pt x="3297316" y="3375951"/>
                </a:cubicBezTo>
                <a:cubicBezTo>
                  <a:pt x="3297316" y="3378999"/>
                  <a:pt x="3298840" y="3380523"/>
                  <a:pt x="3301888" y="3380523"/>
                </a:cubicBezTo>
                <a:cubicBezTo>
                  <a:pt x="3304936" y="3380523"/>
                  <a:pt x="3306460" y="3378999"/>
                  <a:pt x="3306460" y="3375951"/>
                </a:cubicBezTo>
                <a:cubicBezTo>
                  <a:pt x="3306460" y="3372903"/>
                  <a:pt x="3304936" y="3371379"/>
                  <a:pt x="3301888" y="3371379"/>
                </a:cubicBezTo>
                <a:close/>
                <a:moveTo>
                  <a:pt x="6238941" y="3365893"/>
                </a:moveTo>
                <a:cubicBezTo>
                  <a:pt x="6237112" y="3364674"/>
                  <a:pt x="6231626" y="3369246"/>
                  <a:pt x="6222482" y="3379609"/>
                </a:cubicBezTo>
                <a:cubicBezTo>
                  <a:pt x="6212728" y="3390582"/>
                  <a:pt x="6203584" y="3400335"/>
                  <a:pt x="6195050" y="3408870"/>
                </a:cubicBezTo>
                <a:cubicBezTo>
                  <a:pt x="6186515" y="3417404"/>
                  <a:pt x="6182858" y="3422281"/>
                  <a:pt x="6184077" y="3423500"/>
                </a:cubicBezTo>
                <a:cubicBezTo>
                  <a:pt x="6185296" y="3424719"/>
                  <a:pt x="6192916" y="3418928"/>
                  <a:pt x="6206937" y="3406126"/>
                </a:cubicBezTo>
                <a:cubicBezTo>
                  <a:pt x="6220958" y="3393325"/>
                  <a:pt x="6230101" y="3383876"/>
                  <a:pt x="6234369" y="3377780"/>
                </a:cubicBezTo>
                <a:cubicBezTo>
                  <a:pt x="6239245" y="3370465"/>
                  <a:pt x="6240769" y="3366502"/>
                  <a:pt x="6238941" y="3365893"/>
                </a:cubicBezTo>
                <a:close/>
                <a:moveTo>
                  <a:pt x="5454385" y="3365893"/>
                </a:moveTo>
                <a:cubicBezTo>
                  <a:pt x="5453776" y="3366502"/>
                  <a:pt x="5444936" y="3368941"/>
                  <a:pt x="5427868" y="3373208"/>
                </a:cubicBezTo>
                <a:cubicBezTo>
                  <a:pt x="5422991" y="3374427"/>
                  <a:pt x="5419029" y="3375647"/>
                  <a:pt x="5415981" y="3376866"/>
                </a:cubicBezTo>
                <a:cubicBezTo>
                  <a:pt x="5408665" y="3379304"/>
                  <a:pt x="5407141" y="3380828"/>
                  <a:pt x="5411408" y="3381438"/>
                </a:cubicBezTo>
                <a:cubicBezTo>
                  <a:pt x="5417504" y="3382657"/>
                  <a:pt x="5423448" y="3381742"/>
                  <a:pt x="5429239" y="3378694"/>
                </a:cubicBezTo>
                <a:cubicBezTo>
                  <a:pt x="5435030" y="3375647"/>
                  <a:pt x="5440821" y="3374123"/>
                  <a:pt x="5446613" y="3374123"/>
                </a:cubicBezTo>
                <a:cubicBezTo>
                  <a:pt x="5452404" y="3374123"/>
                  <a:pt x="5455300" y="3372903"/>
                  <a:pt x="5455300" y="3370465"/>
                </a:cubicBezTo>
                <a:close/>
                <a:moveTo>
                  <a:pt x="6596471" y="3333889"/>
                </a:moveTo>
                <a:cubicBezTo>
                  <a:pt x="6596471" y="3334498"/>
                  <a:pt x="6594947" y="3335718"/>
                  <a:pt x="6591899" y="3337547"/>
                </a:cubicBezTo>
                <a:cubicBezTo>
                  <a:pt x="6588851" y="3339985"/>
                  <a:pt x="6585651" y="3341966"/>
                  <a:pt x="6582298" y="3343490"/>
                </a:cubicBezTo>
                <a:cubicBezTo>
                  <a:pt x="6578945" y="3345014"/>
                  <a:pt x="6576355" y="3346081"/>
                  <a:pt x="6574526" y="3346690"/>
                </a:cubicBezTo>
                <a:cubicBezTo>
                  <a:pt x="6572697" y="3347300"/>
                  <a:pt x="6571478" y="3347300"/>
                  <a:pt x="6570868" y="3346690"/>
                </a:cubicBezTo>
                <a:cubicBezTo>
                  <a:pt x="6570868" y="3345471"/>
                  <a:pt x="6574221" y="3343033"/>
                  <a:pt x="6580926" y="3339375"/>
                </a:cubicBezTo>
                <a:cubicBezTo>
                  <a:pt x="6590680" y="3333889"/>
                  <a:pt x="6595862" y="3332060"/>
                  <a:pt x="6596471" y="3333889"/>
                </a:cubicBezTo>
                <a:close/>
                <a:moveTo>
                  <a:pt x="3244509" y="3318344"/>
                </a:moveTo>
                <a:cubicBezTo>
                  <a:pt x="3243748" y="3318954"/>
                  <a:pt x="3242757" y="3320173"/>
                  <a:pt x="3241538" y="3322002"/>
                </a:cubicBezTo>
                <a:cubicBezTo>
                  <a:pt x="3239099" y="3325659"/>
                  <a:pt x="3238642" y="3328098"/>
                  <a:pt x="3240166" y="3329317"/>
                </a:cubicBezTo>
                <a:cubicBezTo>
                  <a:pt x="3241690" y="3330536"/>
                  <a:pt x="3243366" y="3329012"/>
                  <a:pt x="3245195" y="3324745"/>
                </a:cubicBezTo>
                <a:cubicBezTo>
                  <a:pt x="3246415" y="3321087"/>
                  <a:pt x="3246719" y="3318954"/>
                  <a:pt x="3246109" y="3318344"/>
                </a:cubicBezTo>
                <a:cubicBezTo>
                  <a:pt x="3245805" y="3317735"/>
                  <a:pt x="3245272" y="3317735"/>
                  <a:pt x="3244509" y="3318344"/>
                </a:cubicBezTo>
                <a:close/>
                <a:moveTo>
                  <a:pt x="8437386" y="3309657"/>
                </a:moveTo>
                <a:cubicBezTo>
                  <a:pt x="8438148" y="3309048"/>
                  <a:pt x="8438987" y="3309200"/>
                  <a:pt x="8439902" y="3310114"/>
                </a:cubicBezTo>
                <a:cubicBezTo>
                  <a:pt x="8441730" y="3311943"/>
                  <a:pt x="8440816" y="3319563"/>
                  <a:pt x="8437158" y="3332974"/>
                </a:cubicBezTo>
                <a:cubicBezTo>
                  <a:pt x="8433500" y="3346386"/>
                  <a:pt x="8430452" y="3353091"/>
                  <a:pt x="8428014" y="3353091"/>
                </a:cubicBezTo>
                <a:cubicBezTo>
                  <a:pt x="8425576" y="3353091"/>
                  <a:pt x="8428014" y="3339985"/>
                  <a:pt x="8435329" y="3313772"/>
                </a:cubicBezTo>
                <a:cubicBezTo>
                  <a:pt x="8435939" y="3311638"/>
                  <a:pt x="8436625" y="3310267"/>
                  <a:pt x="8437386" y="3309657"/>
                </a:cubicBezTo>
                <a:close/>
                <a:moveTo>
                  <a:pt x="9460828" y="3309200"/>
                </a:moveTo>
                <a:cubicBezTo>
                  <a:pt x="9458695" y="3309200"/>
                  <a:pt x="9441474" y="3317430"/>
                  <a:pt x="9409165" y="3333889"/>
                </a:cubicBezTo>
                <a:lnTo>
                  <a:pt x="9361616" y="3358578"/>
                </a:lnTo>
                <a:lnTo>
                  <a:pt x="9364360" y="3381438"/>
                </a:lnTo>
                <a:cubicBezTo>
                  <a:pt x="9366188" y="3396068"/>
                  <a:pt x="9369084" y="3407193"/>
                  <a:pt x="9373046" y="3414813"/>
                </a:cubicBezTo>
                <a:cubicBezTo>
                  <a:pt x="9377008" y="3422433"/>
                  <a:pt x="9380057" y="3431730"/>
                  <a:pt x="9382190" y="3442702"/>
                </a:cubicBezTo>
                <a:cubicBezTo>
                  <a:pt x="9384324" y="3453675"/>
                  <a:pt x="9386000" y="3459162"/>
                  <a:pt x="9387220" y="3459162"/>
                </a:cubicBezTo>
                <a:cubicBezTo>
                  <a:pt x="9389658" y="3459162"/>
                  <a:pt x="9398497" y="3454590"/>
                  <a:pt x="9413738" y="3445446"/>
                </a:cubicBezTo>
                <a:cubicBezTo>
                  <a:pt x="9428977" y="3436302"/>
                  <a:pt x="9441778" y="3428072"/>
                  <a:pt x="9452142" y="3420757"/>
                </a:cubicBezTo>
                <a:cubicBezTo>
                  <a:pt x="9466162" y="3410394"/>
                  <a:pt x="9475154" y="3401402"/>
                  <a:pt x="9479116" y="3393782"/>
                </a:cubicBezTo>
                <a:cubicBezTo>
                  <a:pt x="9483079" y="3386162"/>
                  <a:pt x="9483841" y="3375342"/>
                  <a:pt x="9481403" y="3361321"/>
                </a:cubicBezTo>
                <a:cubicBezTo>
                  <a:pt x="9478354" y="3347300"/>
                  <a:pt x="9474697" y="3335108"/>
                  <a:pt x="9470430" y="3324745"/>
                </a:cubicBezTo>
                <a:cubicBezTo>
                  <a:pt x="9466162" y="3314382"/>
                  <a:pt x="9462962" y="3309200"/>
                  <a:pt x="9460828" y="3309200"/>
                </a:cubicBezTo>
                <a:close/>
                <a:moveTo>
                  <a:pt x="7091162" y="3301428"/>
                </a:moveTo>
                <a:cubicBezTo>
                  <a:pt x="7094819" y="3301123"/>
                  <a:pt x="7098782" y="3302190"/>
                  <a:pt x="7103049" y="3304628"/>
                </a:cubicBezTo>
                <a:cubicBezTo>
                  <a:pt x="7107316" y="3307066"/>
                  <a:pt x="7107468" y="3310572"/>
                  <a:pt x="7103506" y="3315144"/>
                </a:cubicBezTo>
                <a:cubicBezTo>
                  <a:pt x="7099543" y="3319716"/>
                  <a:pt x="7098477" y="3322002"/>
                  <a:pt x="7100305" y="3322002"/>
                </a:cubicBezTo>
                <a:cubicBezTo>
                  <a:pt x="7100915" y="3322002"/>
                  <a:pt x="7101220" y="3322611"/>
                  <a:pt x="7101220" y="3323830"/>
                </a:cubicBezTo>
                <a:cubicBezTo>
                  <a:pt x="7101220" y="3325050"/>
                  <a:pt x="7100915" y="3326574"/>
                  <a:pt x="7100305" y="3328402"/>
                </a:cubicBezTo>
                <a:lnTo>
                  <a:pt x="7098477" y="3333889"/>
                </a:lnTo>
                <a:cubicBezTo>
                  <a:pt x="7094819" y="3344252"/>
                  <a:pt x="7094515" y="3351415"/>
                  <a:pt x="7097563" y="3355377"/>
                </a:cubicBezTo>
                <a:cubicBezTo>
                  <a:pt x="7100611" y="3359340"/>
                  <a:pt x="7107621" y="3361016"/>
                  <a:pt x="7118594" y="3360406"/>
                </a:cubicBezTo>
                <a:cubicBezTo>
                  <a:pt x="7132005" y="3360406"/>
                  <a:pt x="7138711" y="3359035"/>
                  <a:pt x="7138711" y="3356292"/>
                </a:cubicBezTo>
                <a:cubicBezTo>
                  <a:pt x="7138711" y="3353548"/>
                  <a:pt x="7140844" y="3353091"/>
                  <a:pt x="7145111" y="3354920"/>
                </a:cubicBezTo>
                <a:cubicBezTo>
                  <a:pt x="7149379" y="3356749"/>
                  <a:pt x="7155627" y="3355682"/>
                  <a:pt x="7163856" y="3351720"/>
                </a:cubicBezTo>
                <a:cubicBezTo>
                  <a:pt x="7172086" y="3347757"/>
                  <a:pt x="7184735" y="3343033"/>
                  <a:pt x="7201804" y="3337547"/>
                </a:cubicBezTo>
                <a:cubicBezTo>
                  <a:pt x="7218873" y="3332060"/>
                  <a:pt x="7231065" y="3325964"/>
                  <a:pt x="7238380" y="3319259"/>
                </a:cubicBezTo>
                <a:cubicBezTo>
                  <a:pt x="7245695" y="3312553"/>
                  <a:pt x="7250724" y="3309200"/>
                  <a:pt x="7253468" y="3309200"/>
                </a:cubicBezTo>
                <a:cubicBezTo>
                  <a:pt x="7256211" y="3309200"/>
                  <a:pt x="7257583" y="3307981"/>
                  <a:pt x="7257583" y="3305542"/>
                </a:cubicBezTo>
                <a:cubicBezTo>
                  <a:pt x="7257583" y="3303714"/>
                  <a:pt x="7260325" y="3302799"/>
                  <a:pt x="7265812" y="3302799"/>
                </a:cubicBezTo>
                <a:cubicBezTo>
                  <a:pt x="7271299" y="3302799"/>
                  <a:pt x="7277699" y="3303561"/>
                  <a:pt x="7285015" y="3305085"/>
                </a:cubicBezTo>
                <a:cubicBezTo>
                  <a:pt x="7292330" y="3306609"/>
                  <a:pt x="7298425" y="3308590"/>
                  <a:pt x="7303302" y="3311029"/>
                </a:cubicBezTo>
                <a:cubicBezTo>
                  <a:pt x="7316104" y="3317125"/>
                  <a:pt x="7324334" y="3322916"/>
                  <a:pt x="7327991" y="3328402"/>
                </a:cubicBezTo>
                <a:cubicBezTo>
                  <a:pt x="7331649" y="3333889"/>
                  <a:pt x="7332258" y="3341509"/>
                  <a:pt x="7329820" y="3351262"/>
                </a:cubicBezTo>
                <a:cubicBezTo>
                  <a:pt x="7326772" y="3362235"/>
                  <a:pt x="7322200" y="3371074"/>
                  <a:pt x="7316104" y="3377780"/>
                </a:cubicBezTo>
                <a:cubicBezTo>
                  <a:pt x="7303302" y="3391801"/>
                  <a:pt x="7296292" y="3419842"/>
                  <a:pt x="7295073" y="3461905"/>
                </a:cubicBezTo>
                <a:cubicBezTo>
                  <a:pt x="7293244" y="3571023"/>
                  <a:pt x="7293244" y="3626192"/>
                  <a:pt x="7295073" y="3627411"/>
                </a:cubicBezTo>
                <a:cubicBezTo>
                  <a:pt x="7295683" y="3628021"/>
                  <a:pt x="7296597" y="3628326"/>
                  <a:pt x="7297816" y="3628326"/>
                </a:cubicBezTo>
                <a:cubicBezTo>
                  <a:pt x="7300864" y="3628326"/>
                  <a:pt x="7308941" y="3616896"/>
                  <a:pt x="7322048" y="3594036"/>
                </a:cubicBezTo>
                <a:cubicBezTo>
                  <a:pt x="7335154" y="3571176"/>
                  <a:pt x="7344145" y="3559441"/>
                  <a:pt x="7349022" y="3558831"/>
                </a:cubicBezTo>
                <a:cubicBezTo>
                  <a:pt x="7351460" y="3558831"/>
                  <a:pt x="7352985" y="3559288"/>
                  <a:pt x="7353594" y="3560203"/>
                </a:cubicBezTo>
                <a:cubicBezTo>
                  <a:pt x="7354204" y="3561117"/>
                  <a:pt x="7354204" y="3563098"/>
                  <a:pt x="7353594" y="3566146"/>
                </a:cubicBezTo>
                <a:cubicBezTo>
                  <a:pt x="7351766" y="3572242"/>
                  <a:pt x="7350089" y="3582301"/>
                  <a:pt x="7348565" y="3596322"/>
                </a:cubicBezTo>
                <a:cubicBezTo>
                  <a:pt x="7347041" y="3610342"/>
                  <a:pt x="7344907" y="3625125"/>
                  <a:pt x="7342165" y="3640670"/>
                </a:cubicBezTo>
                <a:cubicBezTo>
                  <a:pt x="7339421" y="3656215"/>
                  <a:pt x="7338811" y="3666273"/>
                  <a:pt x="7340336" y="3670845"/>
                </a:cubicBezTo>
                <a:cubicBezTo>
                  <a:pt x="7341859" y="3675417"/>
                  <a:pt x="7340640" y="3680142"/>
                  <a:pt x="7336678" y="3685018"/>
                </a:cubicBezTo>
                <a:cubicBezTo>
                  <a:pt x="7332716" y="3689895"/>
                  <a:pt x="7330277" y="3698277"/>
                  <a:pt x="7329363" y="3710164"/>
                </a:cubicBezTo>
                <a:cubicBezTo>
                  <a:pt x="7328449" y="3722052"/>
                  <a:pt x="7326620" y="3729367"/>
                  <a:pt x="7323876" y="3732110"/>
                </a:cubicBezTo>
                <a:cubicBezTo>
                  <a:pt x="7321133" y="3734853"/>
                  <a:pt x="7319761" y="3741864"/>
                  <a:pt x="7319761" y="3753141"/>
                </a:cubicBezTo>
                <a:cubicBezTo>
                  <a:pt x="7319761" y="3764419"/>
                  <a:pt x="7317628" y="3772496"/>
                  <a:pt x="7313360" y="3777373"/>
                </a:cubicBezTo>
                <a:cubicBezTo>
                  <a:pt x="7302388" y="3787736"/>
                  <a:pt x="7295683" y="3818521"/>
                  <a:pt x="7293244" y="3869727"/>
                </a:cubicBezTo>
                <a:cubicBezTo>
                  <a:pt x="7293244" y="3872775"/>
                  <a:pt x="7290196" y="3877652"/>
                  <a:pt x="7284100" y="3884358"/>
                </a:cubicBezTo>
                <a:cubicBezTo>
                  <a:pt x="7278004" y="3891063"/>
                  <a:pt x="7269774" y="3893502"/>
                  <a:pt x="7259411" y="3891673"/>
                </a:cubicBezTo>
                <a:cubicBezTo>
                  <a:pt x="7249048" y="3889234"/>
                  <a:pt x="7236551" y="3880700"/>
                  <a:pt x="7221921" y="3866070"/>
                </a:cubicBezTo>
                <a:cubicBezTo>
                  <a:pt x="7207290" y="3851439"/>
                  <a:pt x="7199975" y="3839552"/>
                  <a:pt x="7199975" y="3830408"/>
                </a:cubicBezTo>
                <a:cubicBezTo>
                  <a:pt x="7199975" y="3825531"/>
                  <a:pt x="7198756" y="3823093"/>
                  <a:pt x="7196318" y="3823093"/>
                </a:cubicBezTo>
                <a:cubicBezTo>
                  <a:pt x="7193879" y="3823093"/>
                  <a:pt x="7192507" y="3816844"/>
                  <a:pt x="7192203" y="3804348"/>
                </a:cubicBezTo>
                <a:cubicBezTo>
                  <a:pt x="7191898" y="3791851"/>
                  <a:pt x="7188698" y="3777373"/>
                  <a:pt x="7182602" y="3760914"/>
                </a:cubicBezTo>
                <a:cubicBezTo>
                  <a:pt x="7177115" y="3746283"/>
                  <a:pt x="7174372" y="3736377"/>
                  <a:pt x="7174372" y="3731196"/>
                </a:cubicBezTo>
                <a:cubicBezTo>
                  <a:pt x="7174372" y="3726014"/>
                  <a:pt x="7176658" y="3720832"/>
                  <a:pt x="7181230" y="3715651"/>
                </a:cubicBezTo>
                <a:cubicBezTo>
                  <a:pt x="7185802" y="3710469"/>
                  <a:pt x="7188698" y="3697972"/>
                  <a:pt x="7189917" y="3678160"/>
                </a:cubicBezTo>
                <a:cubicBezTo>
                  <a:pt x="7191136" y="3658348"/>
                  <a:pt x="7192507" y="3642499"/>
                  <a:pt x="7194032" y="3630612"/>
                </a:cubicBezTo>
                <a:cubicBezTo>
                  <a:pt x="7195555" y="3618724"/>
                  <a:pt x="7197080" y="3597236"/>
                  <a:pt x="7198604" y="3566146"/>
                </a:cubicBezTo>
                <a:cubicBezTo>
                  <a:pt x="7200128" y="3535057"/>
                  <a:pt x="7203785" y="3503967"/>
                  <a:pt x="7209577" y="3472878"/>
                </a:cubicBezTo>
                <a:cubicBezTo>
                  <a:pt x="7215368" y="3441788"/>
                  <a:pt x="7219178" y="3422281"/>
                  <a:pt x="7221006" y="3414356"/>
                </a:cubicBezTo>
                <a:lnTo>
                  <a:pt x="7222835" y="3401554"/>
                </a:lnTo>
                <a:lnTo>
                  <a:pt x="7206376" y="3412527"/>
                </a:lnTo>
                <a:cubicBezTo>
                  <a:pt x="7196622" y="3419233"/>
                  <a:pt x="7184125" y="3425024"/>
                  <a:pt x="7168886" y="3429901"/>
                </a:cubicBezTo>
                <a:cubicBezTo>
                  <a:pt x="7153646" y="3434778"/>
                  <a:pt x="7141454" y="3437216"/>
                  <a:pt x="7132310" y="3437216"/>
                </a:cubicBezTo>
                <a:cubicBezTo>
                  <a:pt x="7123775" y="3437216"/>
                  <a:pt x="7111583" y="3431730"/>
                  <a:pt x="7095734" y="3420757"/>
                </a:cubicBezTo>
                <a:cubicBezTo>
                  <a:pt x="7080494" y="3410394"/>
                  <a:pt x="7068759" y="3397440"/>
                  <a:pt x="7060529" y="3381895"/>
                </a:cubicBezTo>
                <a:cubicBezTo>
                  <a:pt x="7052300" y="3366350"/>
                  <a:pt x="7049404" y="3351262"/>
                  <a:pt x="7051843" y="3336632"/>
                </a:cubicBezTo>
                <a:cubicBezTo>
                  <a:pt x="7053061" y="3328707"/>
                  <a:pt x="7054738" y="3323068"/>
                  <a:pt x="7056871" y="3319716"/>
                </a:cubicBezTo>
                <a:cubicBezTo>
                  <a:pt x="7059005" y="3316363"/>
                  <a:pt x="7063730" y="3313162"/>
                  <a:pt x="7071045" y="3310114"/>
                </a:cubicBezTo>
                <a:cubicBezTo>
                  <a:pt x="7080799" y="3304628"/>
                  <a:pt x="7087504" y="3301732"/>
                  <a:pt x="7091162" y="3301428"/>
                </a:cubicBezTo>
                <a:close/>
                <a:moveTo>
                  <a:pt x="8465504" y="3300056"/>
                </a:moveTo>
                <a:cubicBezTo>
                  <a:pt x="8464894" y="3299447"/>
                  <a:pt x="8463523" y="3300818"/>
                  <a:pt x="8461390" y="3304171"/>
                </a:cubicBezTo>
                <a:cubicBezTo>
                  <a:pt x="8459256" y="3307524"/>
                  <a:pt x="8458952" y="3309962"/>
                  <a:pt x="8460475" y="3311486"/>
                </a:cubicBezTo>
                <a:cubicBezTo>
                  <a:pt x="8461999" y="3313010"/>
                  <a:pt x="8463676" y="3311334"/>
                  <a:pt x="8465504" y="3306457"/>
                </a:cubicBezTo>
                <a:cubicBezTo>
                  <a:pt x="8466724" y="3302190"/>
                  <a:pt x="8466724" y="3300056"/>
                  <a:pt x="8465504" y="3300056"/>
                </a:cubicBezTo>
                <a:close/>
                <a:moveTo>
                  <a:pt x="3396071" y="3300056"/>
                </a:moveTo>
                <a:cubicBezTo>
                  <a:pt x="3393024" y="3300056"/>
                  <a:pt x="3390585" y="3301580"/>
                  <a:pt x="3388756" y="3304628"/>
                </a:cubicBezTo>
                <a:cubicBezTo>
                  <a:pt x="3388756" y="3305847"/>
                  <a:pt x="3390280" y="3306457"/>
                  <a:pt x="3393328" y="3306457"/>
                </a:cubicBezTo>
                <a:cubicBezTo>
                  <a:pt x="3395157" y="3305238"/>
                  <a:pt x="3396681" y="3304323"/>
                  <a:pt x="3397900" y="3303714"/>
                </a:cubicBezTo>
                <a:cubicBezTo>
                  <a:pt x="3401558" y="3301275"/>
                  <a:pt x="3400948" y="3300056"/>
                  <a:pt x="3396071" y="3300056"/>
                </a:cubicBezTo>
                <a:close/>
                <a:moveTo>
                  <a:pt x="3259368" y="3295484"/>
                </a:moveTo>
                <a:cubicBezTo>
                  <a:pt x="3257844" y="3295484"/>
                  <a:pt x="3256168" y="3297008"/>
                  <a:pt x="3254339" y="3300056"/>
                </a:cubicBezTo>
                <a:cubicBezTo>
                  <a:pt x="3252511" y="3303104"/>
                  <a:pt x="3253273" y="3304628"/>
                  <a:pt x="3256625" y="3304628"/>
                </a:cubicBezTo>
                <a:cubicBezTo>
                  <a:pt x="3259978" y="3304628"/>
                  <a:pt x="3261655" y="3303104"/>
                  <a:pt x="3261655" y="3300056"/>
                </a:cubicBezTo>
                <a:cubicBezTo>
                  <a:pt x="3261655" y="3297008"/>
                  <a:pt x="3260892" y="3295484"/>
                  <a:pt x="3259368" y="3295484"/>
                </a:cubicBezTo>
                <a:close/>
                <a:moveTo>
                  <a:pt x="5721252" y="3286745"/>
                </a:moveTo>
                <a:lnTo>
                  <a:pt x="5740135" y="3299827"/>
                </a:lnTo>
                <a:cubicBezTo>
                  <a:pt x="5750803" y="3310038"/>
                  <a:pt x="5759490" y="3321697"/>
                  <a:pt x="5766196" y="3334803"/>
                </a:cubicBezTo>
                <a:cubicBezTo>
                  <a:pt x="5772901" y="3348824"/>
                  <a:pt x="5775035" y="3358883"/>
                  <a:pt x="5772597" y="3364978"/>
                </a:cubicBezTo>
                <a:cubicBezTo>
                  <a:pt x="5770158" y="3369246"/>
                  <a:pt x="5766653" y="3371836"/>
                  <a:pt x="5762081" y="3372751"/>
                </a:cubicBezTo>
                <a:cubicBezTo>
                  <a:pt x="5757509" y="3373665"/>
                  <a:pt x="5745165" y="3373818"/>
                  <a:pt x="5725048" y="3373208"/>
                </a:cubicBezTo>
                <a:lnTo>
                  <a:pt x="5702048" y="3372886"/>
                </a:lnTo>
                <a:lnTo>
                  <a:pt x="5715000" y="3310035"/>
                </a:lnTo>
                <a:close/>
                <a:moveTo>
                  <a:pt x="6751005" y="3272624"/>
                </a:moveTo>
                <a:cubicBezTo>
                  <a:pt x="6747957" y="3272929"/>
                  <a:pt x="6746433" y="3274148"/>
                  <a:pt x="6746433" y="3276282"/>
                </a:cubicBezTo>
                <a:cubicBezTo>
                  <a:pt x="6746433" y="3278720"/>
                  <a:pt x="6747957" y="3279939"/>
                  <a:pt x="6751005" y="3279939"/>
                </a:cubicBezTo>
                <a:cubicBezTo>
                  <a:pt x="6754053" y="3279939"/>
                  <a:pt x="6758473" y="3280549"/>
                  <a:pt x="6764264" y="3281768"/>
                </a:cubicBezTo>
                <a:cubicBezTo>
                  <a:pt x="6770055" y="3282987"/>
                  <a:pt x="6772950" y="3282378"/>
                  <a:pt x="6772950" y="3279939"/>
                </a:cubicBezTo>
                <a:cubicBezTo>
                  <a:pt x="6772950" y="3277501"/>
                  <a:pt x="6770207" y="3275672"/>
                  <a:pt x="6764721" y="3274453"/>
                </a:cubicBezTo>
                <a:cubicBezTo>
                  <a:pt x="6758625" y="3272929"/>
                  <a:pt x="6754053" y="3272319"/>
                  <a:pt x="6751005" y="3272624"/>
                </a:cubicBezTo>
                <a:close/>
                <a:moveTo>
                  <a:pt x="5207497" y="3267138"/>
                </a:moveTo>
                <a:cubicBezTo>
                  <a:pt x="5204449" y="3267138"/>
                  <a:pt x="5200487" y="3270186"/>
                  <a:pt x="5195610" y="3276282"/>
                </a:cubicBezTo>
                <a:lnTo>
                  <a:pt x="5187381" y="3286340"/>
                </a:lnTo>
                <a:lnTo>
                  <a:pt x="5197439" y="3277196"/>
                </a:lnTo>
                <a:cubicBezTo>
                  <a:pt x="5204754" y="3271710"/>
                  <a:pt x="5209021" y="3268662"/>
                  <a:pt x="5210240" y="3268052"/>
                </a:cubicBezTo>
                <a:cubicBezTo>
                  <a:pt x="5210240" y="3267442"/>
                  <a:pt x="5209326" y="3267138"/>
                  <a:pt x="5207497" y="3267138"/>
                </a:cubicBezTo>
                <a:close/>
                <a:moveTo>
                  <a:pt x="4676117" y="3251936"/>
                </a:moveTo>
                <a:cubicBezTo>
                  <a:pt x="4670859" y="3251250"/>
                  <a:pt x="4664953" y="3251288"/>
                  <a:pt x="4658400" y="3252050"/>
                </a:cubicBezTo>
                <a:cubicBezTo>
                  <a:pt x="4645294" y="3253574"/>
                  <a:pt x="4635692" y="3256774"/>
                  <a:pt x="4629597" y="3261651"/>
                </a:cubicBezTo>
                <a:cubicBezTo>
                  <a:pt x="4622281" y="3268357"/>
                  <a:pt x="4617100" y="3278568"/>
                  <a:pt x="4614052" y="3292284"/>
                </a:cubicBezTo>
                <a:cubicBezTo>
                  <a:pt x="4611004" y="3306000"/>
                  <a:pt x="4608870" y="3330231"/>
                  <a:pt x="4607651" y="3364978"/>
                </a:cubicBezTo>
                <a:cubicBezTo>
                  <a:pt x="4604603" y="3425938"/>
                  <a:pt x="4601555" y="3459162"/>
                  <a:pt x="4598507" y="3464648"/>
                </a:cubicBezTo>
                <a:cubicBezTo>
                  <a:pt x="4596068" y="3468306"/>
                  <a:pt x="4582200" y="3473944"/>
                  <a:pt x="4556902" y="3481564"/>
                </a:cubicBezTo>
                <a:cubicBezTo>
                  <a:pt x="4531603" y="3489184"/>
                  <a:pt x="4514382" y="3492994"/>
                  <a:pt x="4505238" y="3492994"/>
                </a:cubicBezTo>
                <a:cubicBezTo>
                  <a:pt x="4492437" y="3492385"/>
                  <a:pt x="4484664" y="3495433"/>
                  <a:pt x="4481921" y="3502138"/>
                </a:cubicBezTo>
                <a:cubicBezTo>
                  <a:pt x="4479178" y="3508844"/>
                  <a:pt x="4480549" y="3515550"/>
                  <a:pt x="4486036" y="3522255"/>
                </a:cubicBezTo>
                <a:cubicBezTo>
                  <a:pt x="4491522" y="3528961"/>
                  <a:pt x="4495637" y="3531399"/>
                  <a:pt x="4498380" y="3529570"/>
                </a:cubicBezTo>
                <a:cubicBezTo>
                  <a:pt x="4501123" y="3527742"/>
                  <a:pt x="4507372" y="3532771"/>
                  <a:pt x="4517125" y="3544658"/>
                </a:cubicBezTo>
                <a:cubicBezTo>
                  <a:pt x="4526879" y="3556545"/>
                  <a:pt x="4535108" y="3569499"/>
                  <a:pt x="4541814" y="3583520"/>
                </a:cubicBezTo>
                <a:cubicBezTo>
                  <a:pt x="4549739" y="3599370"/>
                  <a:pt x="4554921" y="3608056"/>
                  <a:pt x="4557359" y="3609580"/>
                </a:cubicBezTo>
                <a:cubicBezTo>
                  <a:pt x="4559797" y="3611104"/>
                  <a:pt x="4561016" y="3613695"/>
                  <a:pt x="4561016" y="3617353"/>
                </a:cubicBezTo>
                <a:cubicBezTo>
                  <a:pt x="4561016" y="3621620"/>
                  <a:pt x="4548824" y="3631374"/>
                  <a:pt x="4524441" y="3646614"/>
                </a:cubicBezTo>
                <a:cubicBezTo>
                  <a:pt x="4500057" y="3661854"/>
                  <a:pt x="4484512" y="3669474"/>
                  <a:pt x="4477806" y="3669474"/>
                </a:cubicBezTo>
                <a:cubicBezTo>
                  <a:pt x="4471100" y="3669474"/>
                  <a:pt x="4466224" y="3672674"/>
                  <a:pt x="4463176" y="3679075"/>
                </a:cubicBezTo>
                <a:cubicBezTo>
                  <a:pt x="4460128" y="3685476"/>
                  <a:pt x="4459213" y="3694467"/>
                  <a:pt x="4460433" y="3706050"/>
                </a:cubicBezTo>
                <a:cubicBezTo>
                  <a:pt x="4462871" y="3721290"/>
                  <a:pt x="4465614" y="3731500"/>
                  <a:pt x="4468662" y="3736682"/>
                </a:cubicBezTo>
                <a:cubicBezTo>
                  <a:pt x="4471710" y="3741864"/>
                  <a:pt x="4477197" y="3744454"/>
                  <a:pt x="4485121" y="3744454"/>
                </a:cubicBezTo>
                <a:cubicBezTo>
                  <a:pt x="4493656" y="3744454"/>
                  <a:pt x="4498532" y="3746283"/>
                  <a:pt x="4499752" y="3749941"/>
                </a:cubicBezTo>
                <a:cubicBezTo>
                  <a:pt x="4500971" y="3753598"/>
                  <a:pt x="4517735" y="3752836"/>
                  <a:pt x="4550044" y="3747655"/>
                </a:cubicBezTo>
                <a:cubicBezTo>
                  <a:pt x="4582352" y="3742473"/>
                  <a:pt x="4603231" y="3738358"/>
                  <a:pt x="4612680" y="3735310"/>
                </a:cubicBezTo>
                <a:cubicBezTo>
                  <a:pt x="4622129" y="3732262"/>
                  <a:pt x="4636150" y="3730129"/>
                  <a:pt x="4654743" y="3728910"/>
                </a:cubicBezTo>
                <a:cubicBezTo>
                  <a:pt x="4673335" y="3727690"/>
                  <a:pt x="4690709" y="3725557"/>
                  <a:pt x="4706863" y="3722509"/>
                </a:cubicBezTo>
                <a:cubicBezTo>
                  <a:pt x="4723018" y="3719461"/>
                  <a:pt x="4739629" y="3717937"/>
                  <a:pt x="4756698" y="3717937"/>
                </a:cubicBezTo>
                <a:cubicBezTo>
                  <a:pt x="4776205" y="3717937"/>
                  <a:pt x="4789921" y="3716870"/>
                  <a:pt x="4797846" y="3714736"/>
                </a:cubicBezTo>
                <a:cubicBezTo>
                  <a:pt x="4805771" y="3712603"/>
                  <a:pt x="4809734" y="3708488"/>
                  <a:pt x="4809734" y="3702392"/>
                </a:cubicBezTo>
                <a:cubicBezTo>
                  <a:pt x="4809734" y="3693248"/>
                  <a:pt x="4803637" y="3685476"/>
                  <a:pt x="4791445" y="3679075"/>
                </a:cubicBezTo>
                <a:cubicBezTo>
                  <a:pt x="4779253" y="3672674"/>
                  <a:pt x="4758527" y="3666426"/>
                  <a:pt x="4729266" y="3660330"/>
                </a:cubicBezTo>
                <a:cubicBezTo>
                  <a:pt x="4713416" y="3656672"/>
                  <a:pt x="4703053" y="3653929"/>
                  <a:pt x="4698177" y="3652100"/>
                </a:cubicBezTo>
                <a:cubicBezTo>
                  <a:pt x="4689642" y="3647223"/>
                  <a:pt x="4687508" y="3631374"/>
                  <a:pt x="4691776" y="3604551"/>
                </a:cubicBezTo>
                <a:cubicBezTo>
                  <a:pt x="4692995" y="3597236"/>
                  <a:pt x="4694671" y="3591902"/>
                  <a:pt x="4696805" y="3588549"/>
                </a:cubicBezTo>
                <a:cubicBezTo>
                  <a:pt x="4698939" y="3585196"/>
                  <a:pt x="4703053" y="3581691"/>
                  <a:pt x="4709149" y="3578034"/>
                </a:cubicBezTo>
                <a:cubicBezTo>
                  <a:pt x="4719513" y="3571938"/>
                  <a:pt x="4732924" y="3561422"/>
                  <a:pt x="4749383" y="3546487"/>
                </a:cubicBezTo>
                <a:cubicBezTo>
                  <a:pt x="4765842" y="3531552"/>
                  <a:pt x="4774072" y="3522560"/>
                  <a:pt x="4774072" y="3519512"/>
                </a:cubicBezTo>
                <a:cubicBezTo>
                  <a:pt x="4774072" y="3515854"/>
                  <a:pt x="4776815" y="3513111"/>
                  <a:pt x="4782301" y="3511282"/>
                </a:cubicBezTo>
                <a:cubicBezTo>
                  <a:pt x="4787788" y="3509454"/>
                  <a:pt x="4794341" y="3503662"/>
                  <a:pt x="4801961" y="3493909"/>
                </a:cubicBezTo>
                <a:cubicBezTo>
                  <a:pt x="4809581" y="3484155"/>
                  <a:pt x="4814305" y="3475316"/>
                  <a:pt x="4816134" y="3467391"/>
                </a:cubicBezTo>
                <a:cubicBezTo>
                  <a:pt x="4821011" y="3449103"/>
                  <a:pt x="4815220" y="3435997"/>
                  <a:pt x="4798761" y="3428072"/>
                </a:cubicBezTo>
                <a:cubicBezTo>
                  <a:pt x="4790836" y="3423805"/>
                  <a:pt x="4782454" y="3421671"/>
                  <a:pt x="4773615" y="3421671"/>
                </a:cubicBezTo>
                <a:cubicBezTo>
                  <a:pt x="4764775" y="3421671"/>
                  <a:pt x="4746640" y="3423500"/>
                  <a:pt x="4719208" y="3427158"/>
                </a:cubicBezTo>
                <a:lnTo>
                  <a:pt x="4697262" y="3429901"/>
                </a:lnTo>
                <a:lnTo>
                  <a:pt x="4700005" y="3387838"/>
                </a:lnTo>
                <a:cubicBezTo>
                  <a:pt x="4701834" y="3359187"/>
                  <a:pt x="4704273" y="3342118"/>
                  <a:pt x="4707321" y="3336632"/>
                </a:cubicBezTo>
                <a:cubicBezTo>
                  <a:pt x="4712807" y="3326878"/>
                  <a:pt x="4713416" y="3312248"/>
                  <a:pt x="4709149" y="3292741"/>
                </a:cubicBezTo>
                <a:cubicBezTo>
                  <a:pt x="4704882" y="3273234"/>
                  <a:pt x="4698481" y="3261042"/>
                  <a:pt x="4689947" y="3256165"/>
                </a:cubicBezTo>
                <a:cubicBezTo>
                  <a:pt x="4685984" y="3254031"/>
                  <a:pt x="4681375" y="3252622"/>
                  <a:pt x="4676117" y="3251936"/>
                </a:cubicBezTo>
                <a:close/>
                <a:moveTo>
                  <a:pt x="3360982" y="3197643"/>
                </a:moveTo>
                <a:cubicBezTo>
                  <a:pt x="3352675" y="3198253"/>
                  <a:pt x="3346084" y="3199777"/>
                  <a:pt x="3341208" y="3202215"/>
                </a:cubicBezTo>
                <a:cubicBezTo>
                  <a:pt x="3337550" y="3204044"/>
                  <a:pt x="3330082" y="3210902"/>
                  <a:pt x="3318805" y="3222789"/>
                </a:cubicBezTo>
                <a:cubicBezTo>
                  <a:pt x="3307527" y="3234677"/>
                  <a:pt x="3297468" y="3245954"/>
                  <a:pt x="3288629" y="3256622"/>
                </a:cubicBezTo>
                <a:cubicBezTo>
                  <a:pt x="3279790" y="3267290"/>
                  <a:pt x="3276590" y="3272624"/>
                  <a:pt x="3279028" y="3272624"/>
                </a:cubicBezTo>
                <a:cubicBezTo>
                  <a:pt x="3282076" y="3272624"/>
                  <a:pt x="3285429" y="3269576"/>
                  <a:pt x="3289086" y="3263480"/>
                </a:cubicBezTo>
                <a:cubicBezTo>
                  <a:pt x="3293354" y="3257384"/>
                  <a:pt x="3300212" y="3251441"/>
                  <a:pt x="3309660" y="3245649"/>
                </a:cubicBezTo>
                <a:cubicBezTo>
                  <a:pt x="3319109" y="3239858"/>
                  <a:pt x="3325662" y="3237877"/>
                  <a:pt x="3329320" y="3239706"/>
                </a:cubicBezTo>
                <a:cubicBezTo>
                  <a:pt x="3333587" y="3241535"/>
                  <a:pt x="3341208" y="3240010"/>
                  <a:pt x="3352180" y="3235134"/>
                </a:cubicBezTo>
                <a:cubicBezTo>
                  <a:pt x="3361934" y="3230866"/>
                  <a:pt x="3370163" y="3229800"/>
                  <a:pt x="3376869" y="3231933"/>
                </a:cubicBezTo>
                <a:cubicBezTo>
                  <a:pt x="3383575" y="3234067"/>
                  <a:pt x="3393328" y="3240010"/>
                  <a:pt x="3406130" y="3249764"/>
                </a:cubicBezTo>
                <a:cubicBezTo>
                  <a:pt x="3417712" y="3259518"/>
                  <a:pt x="3427161" y="3264395"/>
                  <a:pt x="3434476" y="3264395"/>
                </a:cubicBezTo>
                <a:cubicBezTo>
                  <a:pt x="3440572" y="3264395"/>
                  <a:pt x="3444839" y="3265918"/>
                  <a:pt x="3447278" y="3268966"/>
                </a:cubicBezTo>
                <a:cubicBezTo>
                  <a:pt x="3449716" y="3272014"/>
                  <a:pt x="3448802" y="3275367"/>
                  <a:pt x="3444534" y="3279025"/>
                </a:cubicBezTo>
                <a:cubicBezTo>
                  <a:pt x="3442706" y="3280854"/>
                  <a:pt x="3441792" y="3281768"/>
                  <a:pt x="3441792" y="3281768"/>
                </a:cubicBezTo>
                <a:cubicBezTo>
                  <a:pt x="3440572" y="3282378"/>
                  <a:pt x="3440877" y="3281159"/>
                  <a:pt x="3442706" y="3278110"/>
                </a:cubicBezTo>
                <a:cubicBezTo>
                  <a:pt x="3444534" y="3274453"/>
                  <a:pt x="3444230" y="3272624"/>
                  <a:pt x="3441792" y="3272624"/>
                </a:cubicBezTo>
                <a:cubicBezTo>
                  <a:pt x="3438743" y="3272624"/>
                  <a:pt x="3435238" y="3274301"/>
                  <a:pt x="3431276" y="3277653"/>
                </a:cubicBezTo>
                <a:cubicBezTo>
                  <a:pt x="3427313" y="3281006"/>
                  <a:pt x="3425637" y="3283597"/>
                  <a:pt x="3426247" y="3285426"/>
                </a:cubicBezTo>
                <a:cubicBezTo>
                  <a:pt x="3427465" y="3287254"/>
                  <a:pt x="3425332" y="3289693"/>
                  <a:pt x="3419846" y="3292741"/>
                </a:cubicBezTo>
                <a:cubicBezTo>
                  <a:pt x="3414359" y="3295789"/>
                  <a:pt x="3404606" y="3302952"/>
                  <a:pt x="3390585" y="3314229"/>
                </a:cubicBezTo>
                <a:cubicBezTo>
                  <a:pt x="3376564" y="3325507"/>
                  <a:pt x="3368487" y="3331146"/>
                  <a:pt x="3366353" y="3331146"/>
                </a:cubicBezTo>
                <a:cubicBezTo>
                  <a:pt x="3364220" y="3331146"/>
                  <a:pt x="3361171" y="3333736"/>
                  <a:pt x="3357209" y="3338918"/>
                </a:cubicBezTo>
                <a:cubicBezTo>
                  <a:pt x="3353247" y="3344100"/>
                  <a:pt x="3351266" y="3344862"/>
                  <a:pt x="3351266" y="3341204"/>
                </a:cubicBezTo>
                <a:cubicBezTo>
                  <a:pt x="3351266" y="3339375"/>
                  <a:pt x="3351266" y="3338461"/>
                  <a:pt x="3351266" y="3338461"/>
                </a:cubicBezTo>
                <a:cubicBezTo>
                  <a:pt x="3350656" y="3337242"/>
                  <a:pt x="3349437" y="3336937"/>
                  <a:pt x="3347609" y="3337547"/>
                </a:cubicBezTo>
                <a:cubicBezTo>
                  <a:pt x="3343951" y="3338766"/>
                  <a:pt x="3342122" y="3342423"/>
                  <a:pt x="3342122" y="3348519"/>
                </a:cubicBezTo>
                <a:cubicBezTo>
                  <a:pt x="3342122" y="3352177"/>
                  <a:pt x="3337550" y="3359492"/>
                  <a:pt x="3328406" y="3370465"/>
                </a:cubicBezTo>
                <a:cubicBezTo>
                  <a:pt x="3319262" y="3381438"/>
                  <a:pt x="3311642" y="3388448"/>
                  <a:pt x="3305546" y="3391496"/>
                </a:cubicBezTo>
                <a:cubicBezTo>
                  <a:pt x="3298230" y="3395763"/>
                  <a:pt x="3269884" y="3420757"/>
                  <a:pt x="3220507" y="3466477"/>
                </a:cubicBezTo>
                <a:cubicBezTo>
                  <a:pt x="3204657" y="3480498"/>
                  <a:pt x="3195513" y="3487508"/>
                  <a:pt x="3193074" y="3487508"/>
                </a:cubicBezTo>
                <a:cubicBezTo>
                  <a:pt x="3185150" y="3487508"/>
                  <a:pt x="3191246" y="3476840"/>
                  <a:pt x="3211363" y="3455504"/>
                </a:cubicBezTo>
                <a:cubicBezTo>
                  <a:pt x="3217458" y="3448189"/>
                  <a:pt x="3221116" y="3443617"/>
                  <a:pt x="3222335" y="3441788"/>
                </a:cubicBezTo>
                <a:lnTo>
                  <a:pt x="3217764" y="3445446"/>
                </a:lnTo>
                <a:cubicBezTo>
                  <a:pt x="3208010" y="3453980"/>
                  <a:pt x="3203133" y="3455809"/>
                  <a:pt x="3203133" y="3450932"/>
                </a:cubicBezTo>
                <a:cubicBezTo>
                  <a:pt x="3203133" y="3444226"/>
                  <a:pt x="3206486" y="3428377"/>
                  <a:pt x="3213191" y="3403383"/>
                </a:cubicBezTo>
                <a:cubicBezTo>
                  <a:pt x="3219897" y="3378390"/>
                  <a:pt x="3225078" y="3362845"/>
                  <a:pt x="3228736" y="3356749"/>
                </a:cubicBezTo>
                <a:cubicBezTo>
                  <a:pt x="3233003" y="3348214"/>
                  <a:pt x="3234527" y="3343338"/>
                  <a:pt x="3233308" y="3342118"/>
                </a:cubicBezTo>
                <a:cubicBezTo>
                  <a:pt x="3233308" y="3341509"/>
                  <a:pt x="3231784" y="3343185"/>
                  <a:pt x="3228736" y="3347148"/>
                </a:cubicBezTo>
                <a:cubicBezTo>
                  <a:pt x="3225688" y="3351110"/>
                  <a:pt x="3222031" y="3356596"/>
                  <a:pt x="3217764" y="3363607"/>
                </a:cubicBezTo>
                <a:cubicBezTo>
                  <a:pt x="3213496" y="3370617"/>
                  <a:pt x="3208619" y="3378390"/>
                  <a:pt x="3203133" y="3386924"/>
                </a:cubicBezTo>
                <a:cubicBezTo>
                  <a:pt x="3184845" y="3418623"/>
                  <a:pt x="3174330" y="3435082"/>
                  <a:pt x="3171586" y="3436302"/>
                </a:cubicBezTo>
                <a:cubicBezTo>
                  <a:pt x="3168843" y="3437521"/>
                  <a:pt x="3165948" y="3443922"/>
                  <a:pt x="3162899" y="3455504"/>
                </a:cubicBezTo>
                <a:cubicBezTo>
                  <a:pt x="3159242" y="3466477"/>
                  <a:pt x="3154365" y="3476230"/>
                  <a:pt x="3148269" y="3484765"/>
                </a:cubicBezTo>
                <a:cubicBezTo>
                  <a:pt x="3142173" y="3493299"/>
                  <a:pt x="3136077" y="3498786"/>
                  <a:pt x="3129981" y="3501224"/>
                </a:cubicBezTo>
                <a:cubicBezTo>
                  <a:pt x="3125714" y="3502443"/>
                  <a:pt x="3122971" y="3505186"/>
                  <a:pt x="3121751" y="3509454"/>
                </a:cubicBezTo>
                <a:cubicBezTo>
                  <a:pt x="3120532" y="3513721"/>
                  <a:pt x="3119922" y="3523474"/>
                  <a:pt x="3119922" y="3538714"/>
                </a:cubicBezTo>
                <a:cubicBezTo>
                  <a:pt x="3119922" y="3561879"/>
                  <a:pt x="3120837" y="3574071"/>
                  <a:pt x="3122666" y="3575290"/>
                </a:cubicBezTo>
                <a:cubicBezTo>
                  <a:pt x="3124495" y="3576510"/>
                  <a:pt x="3124495" y="3584892"/>
                  <a:pt x="3122666" y="3600436"/>
                </a:cubicBezTo>
                <a:cubicBezTo>
                  <a:pt x="3120837" y="3615981"/>
                  <a:pt x="3121142" y="3630459"/>
                  <a:pt x="3123580" y="3643870"/>
                </a:cubicBezTo>
                <a:cubicBezTo>
                  <a:pt x="3126018" y="3657282"/>
                  <a:pt x="3128152" y="3669169"/>
                  <a:pt x="3129981" y="3679532"/>
                </a:cubicBezTo>
                <a:cubicBezTo>
                  <a:pt x="3131200" y="3688676"/>
                  <a:pt x="3133943" y="3693248"/>
                  <a:pt x="3138211" y="3693248"/>
                </a:cubicBezTo>
                <a:cubicBezTo>
                  <a:pt x="3142478" y="3693248"/>
                  <a:pt x="3144612" y="3696296"/>
                  <a:pt x="3144612" y="3702392"/>
                </a:cubicBezTo>
                <a:cubicBezTo>
                  <a:pt x="3144612" y="3706050"/>
                  <a:pt x="3145678" y="3708336"/>
                  <a:pt x="3147812" y="3709250"/>
                </a:cubicBezTo>
                <a:cubicBezTo>
                  <a:pt x="3149946" y="3710164"/>
                  <a:pt x="3154060" y="3710317"/>
                  <a:pt x="3160156" y="3709707"/>
                </a:cubicBezTo>
                <a:cubicBezTo>
                  <a:pt x="3166862" y="3708488"/>
                  <a:pt x="3173263" y="3705135"/>
                  <a:pt x="3179358" y="3699649"/>
                </a:cubicBezTo>
                <a:cubicBezTo>
                  <a:pt x="3185454" y="3694162"/>
                  <a:pt x="3200999" y="3678008"/>
                  <a:pt x="3225993" y="3651186"/>
                </a:cubicBezTo>
                <a:cubicBezTo>
                  <a:pt x="3236966" y="3638994"/>
                  <a:pt x="3258454" y="3617353"/>
                  <a:pt x="3290458" y="3586263"/>
                </a:cubicBezTo>
                <a:cubicBezTo>
                  <a:pt x="3322462" y="3555174"/>
                  <a:pt x="3340445" y="3535819"/>
                  <a:pt x="3344408" y="3528199"/>
                </a:cubicBezTo>
                <a:cubicBezTo>
                  <a:pt x="3348370" y="3520579"/>
                  <a:pt x="3354923" y="3512654"/>
                  <a:pt x="3364067" y="3504424"/>
                </a:cubicBezTo>
                <a:cubicBezTo>
                  <a:pt x="3373211" y="3496195"/>
                  <a:pt x="3376869" y="3489642"/>
                  <a:pt x="3375040" y="3484765"/>
                </a:cubicBezTo>
                <a:cubicBezTo>
                  <a:pt x="3373211" y="3479888"/>
                  <a:pt x="3374278" y="3478212"/>
                  <a:pt x="3378241" y="3479736"/>
                </a:cubicBezTo>
                <a:cubicBezTo>
                  <a:pt x="3382203" y="3481260"/>
                  <a:pt x="3385709" y="3478669"/>
                  <a:pt x="3388756" y="3471963"/>
                </a:cubicBezTo>
                <a:cubicBezTo>
                  <a:pt x="3391194" y="3465867"/>
                  <a:pt x="3399729" y="3454285"/>
                  <a:pt x="3414359" y="3437216"/>
                </a:cubicBezTo>
                <a:cubicBezTo>
                  <a:pt x="3428990" y="3420147"/>
                  <a:pt x="3443315" y="3405212"/>
                  <a:pt x="3457336" y="3392411"/>
                </a:cubicBezTo>
                <a:cubicBezTo>
                  <a:pt x="3470138" y="3380218"/>
                  <a:pt x="3476538" y="3372598"/>
                  <a:pt x="3476538" y="3369550"/>
                </a:cubicBezTo>
                <a:cubicBezTo>
                  <a:pt x="3476538" y="3365283"/>
                  <a:pt x="3493607" y="3352482"/>
                  <a:pt x="3527745" y="3331146"/>
                </a:cubicBezTo>
                <a:cubicBezTo>
                  <a:pt x="3532012" y="3328707"/>
                  <a:pt x="3535212" y="3327488"/>
                  <a:pt x="3537346" y="3327488"/>
                </a:cubicBezTo>
                <a:cubicBezTo>
                  <a:pt x="3539480" y="3327488"/>
                  <a:pt x="3542070" y="3329012"/>
                  <a:pt x="3545119" y="3332060"/>
                </a:cubicBezTo>
                <a:cubicBezTo>
                  <a:pt x="3549995" y="3336937"/>
                  <a:pt x="3552434" y="3340137"/>
                  <a:pt x="3552434" y="3341661"/>
                </a:cubicBezTo>
                <a:cubicBezTo>
                  <a:pt x="3552434" y="3343185"/>
                  <a:pt x="3557615" y="3349738"/>
                  <a:pt x="3567978" y="3361321"/>
                </a:cubicBezTo>
                <a:cubicBezTo>
                  <a:pt x="3611260" y="3408260"/>
                  <a:pt x="3632901" y="3434778"/>
                  <a:pt x="3632901" y="3440874"/>
                </a:cubicBezTo>
                <a:cubicBezTo>
                  <a:pt x="3632901" y="3444531"/>
                  <a:pt x="3637016" y="3450170"/>
                  <a:pt x="3645245" y="3457790"/>
                </a:cubicBezTo>
                <a:cubicBezTo>
                  <a:pt x="3653475" y="3465410"/>
                  <a:pt x="3671001" y="3483546"/>
                  <a:pt x="3697823" y="3512197"/>
                </a:cubicBezTo>
                <a:cubicBezTo>
                  <a:pt x="3724646" y="3540848"/>
                  <a:pt x="3745372" y="3559898"/>
                  <a:pt x="3760002" y="3569347"/>
                </a:cubicBezTo>
                <a:cubicBezTo>
                  <a:pt x="3774633" y="3578796"/>
                  <a:pt x="3783472" y="3585044"/>
                  <a:pt x="3786520" y="3588092"/>
                </a:cubicBezTo>
                <a:cubicBezTo>
                  <a:pt x="3792616" y="3593578"/>
                  <a:pt x="3804504" y="3601198"/>
                  <a:pt x="3822182" y="3610952"/>
                </a:cubicBezTo>
                <a:cubicBezTo>
                  <a:pt x="3830106" y="3615219"/>
                  <a:pt x="3837727" y="3620706"/>
                  <a:pt x="3845041" y="3627411"/>
                </a:cubicBezTo>
                <a:cubicBezTo>
                  <a:pt x="3862110" y="3642651"/>
                  <a:pt x="3890762" y="3655758"/>
                  <a:pt x="3930995" y="3666730"/>
                </a:cubicBezTo>
                <a:cubicBezTo>
                  <a:pt x="3954770" y="3672826"/>
                  <a:pt x="3973667" y="3678313"/>
                  <a:pt x="3987688" y="3683190"/>
                </a:cubicBezTo>
                <a:cubicBezTo>
                  <a:pt x="4009024" y="3690505"/>
                  <a:pt x="4026093" y="3690048"/>
                  <a:pt x="4038894" y="3681818"/>
                </a:cubicBezTo>
                <a:cubicBezTo>
                  <a:pt x="4051696" y="3673588"/>
                  <a:pt x="4056726" y="3661244"/>
                  <a:pt x="4053982" y="3644785"/>
                </a:cubicBezTo>
                <a:cubicBezTo>
                  <a:pt x="4051239" y="3628326"/>
                  <a:pt x="4040418" y="3612781"/>
                  <a:pt x="4021521" y="3598150"/>
                </a:cubicBezTo>
                <a:cubicBezTo>
                  <a:pt x="4007500" y="3587178"/>
                  <a:pt x="3992260" y="3578034"/>
                  <a:pt x="3975801" y="3570718"/>
                </a:cubicBezTo>
                <a:cubicBezTo>
                  <a:pt x="3959342" y="3563403"/>
                  <a:pt x="3949588" y="3555936"/>
                  <a:pt x="3946541" y="3548316"/>
                </a:cubicBezTo>
                <a:cubicBezTo>
                  <a:pt x="3943492" y="3540696"/>
                  <a:pt x="3939682" y="3537800"/>
                  <a:pt x="3935110" y="3539629"/>
                </a:cubicBezTo>
                <a:cubicBezTo>
                  <a:pt x="3930538" y="3541458"/>
                  <a:pt x="3926424" y="3541000"/>
                  <a:pt x="3922766" y="3538257"/>
                </a:cubicBezTo>
                <a:cubicBezTo>
                  <a:pt x="3919108" y="3535514"/>
                  <a:pt x="3909964" y="3532923"/>
                  <a:pt x="3895334" y="3530485"/>
                </a:cubicBezTo>
                <a:cubicBezTo>
                  <a:pt x="3880703" y="3528046"/>
                  <a:pt x="3870950" y="3525608"/>
                  <a:pt x="3866073" y="3523170"/>
                </a:cubicBezTo>
                <a:cubicBezTo>
                  <a:pt x="3861196" y="3520731"/>
                  <a:pt x="3848394" y="3514635"/>
                  <a:pt x="3827668" y="3504882"/>
                </a:cubicBezTo>
                <a:cubicBezTo>
                  <a:pt x="3806942" y="3495128"/>
                  <a:pt x="3795969" y="3489032"/>
                  <a:pt x="3794750" y="3486594"/>
                </a:cubicBezTo>
                <a:cubicBezTo>
                  <a:pt x="3793530" y="3484155"/>
                  <a:pt x="3791702" y="3482936"/>
                  <a:pt x="3789263" y="3482936"/>
                </a:cubicBezTo>
                <a:cubicBezTo>
                  <a:pt x="3784386" y="3482936"/>
                  <a:pt x="3774480" y="3476992"/>
                  <a:pt x="3759546" y="3465105"/>
                </a:cubicBezTo>
                <a:cubicBezTo>
                  <a:pt x="3744610" y="3453218"/>
                  <a:pt x="3729218" y="3439350"/>
                  <a:pt x="3713368" y="3423500"/>
                </a:cubicBezTo>
                <a:cubicBezTo>
                  <a:pt x="3690813" y="3399726"/>
                  <a:pt x="3669172" y="3377171"/>
                  <a:pt x="3648446" y="3355835"/>
                </a:cubicBezTo>
                <a:cubicBezTo>
                  <a:pt x="3614308" y="3321087"/>
                  <a:pt x="3594344" y="3299904"/>
                  <a:pt x="3588552" y="3292284"/>
                </a:cubicBezTo>
                <a:cubicBezTo>
                  <a:pt x="3582761" y="3284664"/>
                  <a:pt x="3580476" y="3276891"/>
                  <a:pt x="3581694" y="3268966"/>
                </a:cubicBezTo>
                <a:cubicBezTo>
                  <a:pt x="3584133" y="3259213"/>
                  <a:pt x="3582152" y="3249916"/>
                  <a:pt x="3575751" y="3241077"/>
                </a:cubicBezTo>
                <a:cubicBezTo>
                  <a:pt x="3569351" y="3232238"/>
                  <a:pt x="3561273" y="3227819"/>
                  <a:pt x="3551519" y="3227819"/>
                </a:cubicBezTo>
                <a:cubicBezTo>
                  <a:pt x="3542985" y="3227819"/>
                  <a:pt x="3535060" y="3230257"/>
                  <a:pt x="3527745" y="3235134"/>
                </a:cubicBezTo>
                <a:cubicBezTo>
                  <a:pt x="3522258" y="3238791"/>
                  <a:pt x="3518601" y="3240620"/>
                  <a:pt x="3516772" y="3240620"/>
                </a:cubicBezTo>
                <a:cubicBezTo>
                  <a:pt x="3514944" y="3240620"/>
                  <a:pt x="3511895" y="3238791"/>
                  <a:pt x="3507628" y="3235134"/>
                </a:cubicBezTo>
                <a:cubicBezTo>
                  <a:pt x="3502751" y="3230257"/>
                  <a:pt x="3486902" y="3223247"/>
                  <a:pt x="3460079" y="3214102"/>
                </a:cubicBezTo>
                <a:cubicBezTo>
                  <a:pt x="3437525" y="3206178"/>
                  <a:pt x="3414512" y="3200996"/>
                  <a:pt x="3391042" y="3198558"/>
                </a:cubicBezTo>
                <a:cubicBezTo>
                  <a:pt x="3379307" y="3197338"/>
                  <a:pt x="3369287" y="3197034"/>
                  <a:pt x="3360982" y="3197643"/>
                </a:cubicBezTo>
                <a:close/>
                <a:moveTo>
                  <a:pt x="6689283" y="3196272"/>
                </a:moveTo>
                <a:cubicBezTo>
                  <a:pt x="6689588" y="3195967"/>
                  <a:pt x="6690655" y="3197034"/>
                  <a:pt x="6692483" y="3199472"/>
                </a:cubicBezTo>
                <a:cubicBezTo>
                  <a:pt x="6697360" y="3206787"/>
                  <a:pt x="6698274" y="3210445"/>
                  <a:pt x="6695226" y="3210445"/>
                </a:cubicBezTo>
                <a:cubicBezTo>
                  <a:pt x="6694617" y="3210445"/>
                  <a:pt x="6693702" y="3210140"/>
                  <a:pt x="6692483" y="3209530"/>
                </a:cubicBezTo>
                <a:cubicBezTo>
                  <a:pt x="6690045" y="3207702"/>
                  <a:pt x="6688826" y="3204654"/>
                  <a:pt x="6688826" y="3200386"/>
                </a:cubicBezTo>
                <a:cubicBezTo>
                  <a:pt x="6688826" y="3197948"/>
                  <a:pt x="6688978" y="3196577"/>
                  <a:pt x="6689283" y="3196272"/>
                </a:cubicBezTo>
                <a:close/>
                <a:moveTo>
                  <a:pt x="8502538" y="3193528"/>
                </a:moveTo>
                <a:cubicBezTo>
                  <a:pt x="8501623" y="3193833"/>
                  <a:pt x="8498118" y="3195205"/>
                  <a:pt x="8492022" y="3197643"/>
                </a:cubicBezTo>
                <a:cubicBezTo>
                  <a:pt x="8488364" y="3199472"/>
                  <a:pt x="8486536" y="3200691"/>
                  <a:pt x="8486536" y="3201301"/>
                </a:cubicBezTo>
                <a:cubicBezTo>
                  <a:pt x="8486536" y="3201910"/>
                  <a:pt x="8488974" y="3202215"/>
                  <a:pt x="8493851" y="3202215"/>
                </a:cubicBezTo>
                <a:cubicBezTo>
                  <a:pt x="8500556" y="3202215"/>
                  <a:pt x="8503909" y="3200691"/>
                  <a:pt x="8503909" y="3197643"/>
                </a:cubicBezTo>
                <a:cubicBezTo>
                  <a:pt x="8503909" y="3194595"/>
                  <a:pt x="8503452" y="3193224"/>
                  <a:pt x="8502538" y="3193528"/>
                </a:cubicBezTo>
                <a:close/>
                <a:moveTo>
                  <a:pt x="9155876" y="3189414"/>
                </a:moveTo>
                <a:cubicBezTo>
                  <a:pt x="9147951" y="3190023"/>
                  <a:pt x="9124634" y="3201910"/>
                  <a:pt x="9085924" y="3225075"/>
                </a:cubicBezTo>
                <a:cubicBezTo>
                  <a:pt x="9047215" y="3248240"/>
                  <a:pt x="9026641" y="3262566"/>
                  <a:pt x="9024203" y="3268052"/>
                </a:cubicBezTo>
                <a:cubicBezTo>
                  <a:pt x="9022374" y="3272929"/>
                  <a:pt x="9024050" y="3283140"/>
                  <a:pt x="9029232" y="3298684"/>
                </a:cubicBezTo>
                <a:cubicBezTo>
                  <a:pt x="9034414" y="3314229"/>
                  <a:pt x="9038833" y="3322002"/>
                  <a:pt x="9042490" y="3322002"/>
                </a:cubicBezTo>
                <a:cubicBezTo>
                  <a:pt x="9048586" y="3322002"/>
                  <a:pt x="9075104" y="3296703"/>
                  <a:pt x="9122044" y="3246107"/>
                </a:cubicBezTo>
                <a:cubicBezTo>
                  <a:pt x="9147036" y="3219284"/>
                  <a:pt x="9159534" y="3202520"/>
                  <a:pt x="9159534" y="3195814"/>
                </a:cubicBezTo>
                <a:cubicBezTo>
                  <a:pt x="9159534" y="3191547"/>
                  <a:pt x="9158314" y="3189414"/>
                  <a:pt x="9155876" y="3189414"/>
                </a:cubicBezTo>
                <a:close/>
                <a:moveTo>
                  <a:pt x="8529970" y="3189414"/>
                </a:moveTo>
                <a:cubicBezTo>
                  <a:pt x="8525398" y="3189414"/>
                  <a:pt x="8520978" y="3190633"/>
                  <a:pt x="8516710" y="3193071"/>
                </a:cubicBezTo>
                <a:cubicBezTo>
                  <a:pt x="8512444" y="3196119"/>
                  <a:pt x="8511682" y="3197643"/>
                  <a:pt x="8514424" y="3197643"/>
                </a:cubicBezTo>
                <a:cubicBezTo>
                  <a:pt x="8517168" y="3197643"/>
                  <a:pt x="8521588" y="3196119"/>
                  <a:pt x="8527684" y="3193071"/>
                </a:cubicBezTo>
                <a:cubicBezTo>
                  <a:pt x="8533780" y="3190633"/>
                  <a:pt x="8534542" y="3189414"/>
                  <a:pt x="8529970" y="3189414"/>
                </a:cubicBezTo>
                <a:close/>
                <a:moveTo>
                  <a:pt x="8570204" y="3181184"/>
                </a:moveTo>
                <a:cubicBezTo>
                  <a:pt x="8566240" y="3181794"/>
                  <a:pt x="8561821" y="3183013"/>
                  <a:pt x="8556944" y="3184842"/>
                </a:cubicBezTo>
                <a:cubicBezTo>
                  <a:pt x="8550239" y="3186671"/>
                  <a:pt x="8549934" y="3187585"/>
                  <a:pt x="8556030" y="3187585"/>
                </a:cubicBezTo>
                <a:cubicBezTo>
                  <a:pt x="8556030" y="3187585"/>
                  <a:pt x="8558773" y="3187585"/>
                  <a:pt x="8564260" y="3187585"/>
                </a:cubicBezTo>
                <a:cubicBezTo>
                  <a:pt x="8577061" y="3187585"/>
                  <a:pt x="8583462" y="3186366"/>
                  <a:pt x="8583462" y="3183927"/>
                </a:cubicBezTo>
                <a:cubicBezTo>
                  <a:pt x="8583462" y="3182708"/>
                  <a:pt x="8582242" y="3181794"/>
                  <a:pt x="8579804" y="3181184"/>
                </a:cubicBezTo>
                <a:cubicBezTo>
                  <a:pt x="8577366" y="3180574"/>
                  <a:pt x="8574166" y="3180574"/>
                  <a:pt x="8570204" y="3181184"/>
                </a:cubicBezTo>
                <a:close/>
                <a:moveTo>
                  <a:pt x="8258393" y="3149637"/>
                </a:moveTo>
                <a:cubicBezTo>
                  <a:pt x="8260527" y="3149332"/>
                  <a:pt x="8265251" y="3150095"/>
                  <a:pt x="8272566" y="3151923"/>
                </a:cubicBezTo>
                <a:cubicBezTo>
                  <a:pt x="8279272" y="3153752"/>
                  <a:pt x="8282320" y="3156038"/>
                  <a:pt x="8281710" y="3158781"/>
                </a:cubicBezTo>
                <a:cubicBezTo>
                  <a:pt x="8281101" y="3161525"/>
                  <a:pt x="8276833" y="3165334"/>
                  <a:pt x="8268909" y="3170211"/>
                </a:cubicBezTo>
                <a:cubicBezTo>
                  <a:pt x="8259765" y="3175088"/>
                  <a:pt x="8255955" y="3179355"/>
                  <a:pt x="8257478" y="3183013"/>
                </a:cubicBezTo>
                <a:cubicBezTo>
                  <a:pt x="8259003" y="3186671"/>
                  <a:pt x="8257631" y="3190176"/>
                  <a:pt x="8253364" y="3193528"/>
                </a:cubicBezTo>
                <a:cubicBezTo>
                  <a:pt x="8249096" y="3196881"/>
                  <a:pt x="8245439" y="3204196"/>
                  <a:pt x="8242391" y="3215474"/>
                </a:cubicBezTo>
                <a:cubicBezTo>
                  <a:pt x="8239343" y="3226752"/>
                  <a:pt x="8234161" y="3235896"/>
                  <a:pt x="8226846" y="3242906"/>
                </a:cubicBezTo>
                <a:cubicBezTo>
                  <a:pt x="8219531" y="3249916"/>
                  <a:pt x="8215873" y="3258298"/>
                  <a:pt x="8215873" y="3268052"/>
                </a:cubicBezTo>
                <a:cubicBezTo>
                  <a:pt x="8215873" y="3274148"/>
                  <a:pt x="8216483" y="3277958"/>
                  <a:pt x="8217702" y="3279482"/>
                </a:cubicBezTo>
                <a:cubicBezTo>
                  <a:pt x="8218921" y="3281006"/>
                  <a:pt x="8221970" y="3281159"/>
                  <a:pt x="8226846" y="3279939"/>
                </a:cubicBezTo>
                <a:cubicBezTo>
                  <a:pt x="8234161" y="3278720"/>
                  <a:pt x="8250011" y="3272319"/>
                  <a:pt x="8274395" y="3260737"/>
                </a:cubicBezTo>
                <a:cubicBezTo>
                  <a:pt x="8298779" y="3249154"/>
                  <a:pt x="8316915" y="3241535"/>
                  <a:pt x="8328802" y="3237877"/>
                </a:cubicBezTo>
                <a:cubicBezTo>
                  <a:pt x="8340689" y="3234219"/>
                  <a:pt x="8350899" y="3230562"/>
                  <a:pt x="8359434" y="3226904"/>
                </a:cubicBezTo>
                <a:cubicBezTo>
                  <a:pt x="8377722" y="3218979"/>
                  <a:pt x="8420394" y="3205568"/>
                  <a:pt x="8487450" y="3186671"/>
                </a:cubicBezTo>
                <a:cubicBezTo>
                  <a:pt x="8509396" y="3180574"/>
                  <a:pt x="8531341" y="3176612"/>
                  <a:pt x="8553287" y="3174783"/>
                </a:cubicBezTo>
                <a:cubicBezTo>
                  <a:pt x="8575232" y="3172954"/>
                  <a:pt x="8589862" y="3173869"/>
                  <a:pt x="8597178" y="3177526"/>
                </a:cubicBezTo>
                <a:cubicBezTo>
                  <a:pt x="8605712" y="3181794"/>
                  <a:pt x="8614399" y="3184842"/>
                  <a:pt x="8623238" y="3186671"/>
                </a:cubicBezTo>
                <a:cubicBezTo>
                  <a:pt x="8632078" y="3188499"/>
                  <a:pt x="8637412" y="3191547"/>
                  <a:pt x="8639240" y="3195814"/>
                </a:cubicBezTo>
                <a:cubicBezTo>
                  <a:pt x="8641070" y="3200082"/>
                  <a:pt x="8644726" y="3202215"/>
                  <a:pt x="8650213" y="3202215"/>
                </a:cubicBezTo>
                <a:cubicBezTo>
                  <a:pt x="8655700" y="3202215"/>
                  <a:pt x="8658595" y="3204806"/>
                  <a:pt x="8658900" y="3209988"/>
                </a:cubicBezTo>
                <a:cubicBezTo>
                  <a:pt x="8659205" y="3215169"/>
                  <a:pt x="8661490" y="3220503"/>
                  <a:pt x="8665758" y="3225990"/>
                </a:cubicBezTo>
                <a:cubicBezTo>
                  <a:pt x="8673073" y="3236353"/>
                  <a:pt x="8673682" y="3244583"/>
                  <a:pt x="8667587" y="3250678"/>
                </a:cubicBezTo>
                <a:cubicBezTo>
                  <a:pt x="8661490" y="3256774"/>
                  <a:pt x="8648994" y="3259822"/>
                  <a:pt x="8630096" y="3259822"/>
                </a:cubicBezTo>
                <a:cubicBezTo>
                  <a:pt x="8612418" y="3259822"/>
                  <a:pt x="8601750" y="3261042"/>
                  <a:pt x="8598092" y="3263480"/>
                </a:cubicBezTo>
                <a:cubicBezTo>
                  <a:pt x="8594435" y="3265918"/>
                  <a:pt x="8582548" y="3266071"/>
                  <a:pt x="8562430" y="3263937"/>
                </a:cubicBezTo>
                <a:cubicBezTo>
                  <a:pt x="8542314" y="3261804"/>
                  <a:pt x="8530732" y="3261651"/>
                  <a:pt x="8527684" y="3263480"/>
                </a:cubicBezTo>
                <a:cubicBezTo>
                  <a:pt x="8524635" y="3265309"/>
                  <a:pt x="8520978" y="3266223"/>
                  <a:pt x="8516710" y="3266223"/>
                </a:cubicBezTo>
                <a:cubicBezTo>
                  <a:pt x="8513054" y="3266223"/>
                  <a:pt x="8510614" y="3271405"/>
                  <a:pt x="8509396" y="3281768"/>
                </a:cubicBezTo>
                <a:cubicBezTo>
                  <a:pt x="8508176" y="3292131"/>
                  <a:pt x="8509396" y="3298227"/>
                  <a:pt x="8513054" y="3300056"/>
                </a:cubicBezTo>
                <a:cubicBezTo>
                  <a:pt x="8516102" y="3302495"/>
                  <a:pt x="8512748" y="3314991"/>
                  <a:pt x="8502994" y="3337547"/>
                </a:cubicBezTo>
                <a:cubicBezTo>
                  <a:pt x="8498728" y="3347910"/>
                  <a:pt x="8494308" y="3364674"/>
                  <a:pt x="8489736" y="3387838"/>
                </a:cubicBezTo>
                <a:cubicBezTo>
                  <a:pt x="8485164" y="3411003"/>
                  <a:pt x="8483792" y="3423500"/>
                  <a:pt x="8485621" y="3425329"/>
                </a:cubicBezTo>
                <a:cubicBezTo>
                  <a:pt x="8488670" y="3428377"/>
                  <a:pt x="8490193" y="3433254"/>
                  <a:pt x="8490193" y="3439959"/>
                </a:cubicBezTo>
                <a:cubicBezTo>
                  <a:pt x="8490193" y="3446665"/>
                  <a:pt x="8491717" y="3450932"/>
                  <a:pt x="8494766" y="3452761"/>
                </a:cubicBezTo>
                <a:cubicBezTo>
                  <a:pt x="8497813" y="3454590"/>
                  <a:pt x="8499338" y="3459771"/>
                  <a:pt x="8499338" y="3468306"/>
                </a:cubicBezTo>
                <a:cubicBezTo>
                  <a:pt x="8499338" y="3475621"/>
                  <a:pt x="8501014" y="3483546"/>
                  <a:pt x="8504366" y="3492080"/>
                </a:cubicBezTo>
                <a:cubicBezTo>
                  <a:pt x="8507720" y="3500614"/>
                  <a:pt x="8511529" y="3506710"/>
                  <a:pt x="8515796" y="3510368"/>
                </a:cubicBezTo>
                <a:cubicBezTo>
                  <a:pt x="8520064" y="3513416"/>
                  <a:pt x="8521892" y="3517074"/>
                  <a:pt x="8521283" y="3521341"/>
                </a:cubicBezTo>
                <a:cubicBezTo>
                  <a:pt x="8520064" y="3527437"/>
                  <a:pt x="8520216" y="3532314"/>
                  <a:pt x="8521740" y="3535971"/>
                </a:cubicBezTo>
                <a:cubicBezTo>
                  <a:pt x="8523264" y="3539629"/>
                  <a:pt x="8526770" y="3544201"/>
                  <a:pt x="8532256" y="3549687"/>
                </a:cubicBezTo>
                <a:cubicBezTo>
                  <a:pt x="8539571" y="3557002"/>
                  <a:pt x="8543228" y="3561574"/>
                  <a:pt x="8543228" y="3563403"/>
                </a:cubicBezTo>
                <a:cubicBezTo>
                  <a:pt x="8543228" y="3565232"/>
                  <a:pt x="8547648" y="3570414"/>
                  <a:pt x="8556488" y="3578948"/>
                </a:cubicBezTo>
                <a:cubicBezTo>
                  <a:pt x="8565326" y="3587482"/>
                  <a:pt x="8569746" y="3593883"/>
                  <a:pt x="8569746" y="3598150"/>
                </a:cubicBezTo>
                <a:cubicBezTo>
                  <a:pt x="8569746" y="3601808"/>
                  <a:pt x="8566240" y="3606075"/>
                  <a:pt x="8559230" y="3610952"/>
                </a:cubicBezTo>
                <a:cubicBezTo>
                  <a:pt x="8552220" y="3615829"/>
                  <a:pt x="8545972" y="3618572"/>
                  <a:pt x="8540486" y="3619182"/>
                </a:cubicBezTo>
                <a:cubicBezTo>
                  <a:pt x="8534998" y="3619182"/>
                  <a:pt x="8528446" y="3621620"/>
                  <a:pt x="8520826" y="3626497"/>
                </a:cubicBezTo>
                <a:cubicBezTo>
                  <a:pt x="8513206" y="3631374"/>
                  <a:pt x="8501014" y="3638841"/>
                  <a:pt x="8484250" y="3648900"/>
                </a:cubicBezTo>
                <a:cubicBezTo>
                  <a:pt x="8467486" y="3658958"/>
                  <a:pt x="8459104" y="3664292"/>
                  <a:pt x="8459104" y="3664902"/>
                </a:cubicBezTo>
                <a:cubicBezTo>
                  <a:pt x="8459104" y="3666730"/>
                  <a:pt x="8464742" y="3670540"/>
                  <a:pt x="8476020" y="3676332"/>
                </a:cubicBezTo>
                <a:cubicBezTo>
                  <a:pt x="8487298" y="3682123"/>
                  <a:pt x="8494460" y="3685018"/>
                  <a:pt x="8497508" y="3685018"/>
                </a:cubicBezTo>
                <a:cubicBezTo>
                  <a:pt x="8501776" y="3685018"/>
                  <a:pt x="8512139" y="3689743"/>
                  <a:pt x="8528598" y="3699192"/>
                </a:cubicBezTo>
                <a:cubicBezTo>
                  <a:pt x="8545057" y="3708640"/>
                  <a:pt x="8553896" y="3715194"/>
                  <a:pt x="8555116" y="3718851"/>
                </a:cubicBezTo>
                <a:cubicBezTo>
                  <a:pt x="8556944" y="3723118"/>
                  <a:pt x="8559992" y="3725252"/>
                  <a:pt x="8564260" y="3725252"/>
                </a:cubicBezTo>
                <a:cubicBezTo>
                  <a:pt x="8570356" y="3725252"/>
                  <a:pt x="8582852" y="3734701"/>
                  <a:pt x="8601750" y="3753598"/>
                </a:cubicBezTo>
                <a:cubicBezTo>
                  <a:pt x="8620648" y="3772496"/>
                  <a:pt x="8635583" y="3790479"/>
                  <a:pt x="8646556" y="3807548"/>
                </a:cubicBezTo>
                <a:cubicBezTo>
                  <a:pt x="8656919" y="3824007"/>
                  <a:pt x="8663472" y="3838028"/>
                  <a:pt x="8666215" y="3849610"/>
                </a:cubicBezTo>
                <a:cubicBezTo>
                  <a:pt x="8668958" y="3861193"/>
                  <a:pt x="8668502" y="3873994"/>
                  <a:pt x="8664844" y="3888015"/>
                </a:cubicBezTo>
                <a:cubicBezTo>
                  <a:pt x="8663014" y="3893502"/>
                  <a:pt x="8657833" y="3897921"/>
                  <a:pt x="8649298" y="3901274"/>
                </a:cubicBezTo>
                <a:cubicBezTo>
                  <a:pt x="8640764" y="3904627"/>
                  <a:pt x="8633144" y="3905084"/>
                  <a:pt x="8626439" y="3902646"/>
                </a:cubicBezTo>
                <a:cubicBezTo>
                  <a:pt x="8620952" y="3900817"/>
                  <a:pt x="8613485" y="3895026"/>
                  <a:pt x="8604036" y="3885272"/>
                </a:cubicBezTo>
                <a:cubicBezTo>
                  <a:pt x="8594588" y="3875518"/>
                  <a:pt x="8586814" y="3865460"/>
                  <a:pt x="8580719" y="3855097"/>
                </a:cubicBezTo>
                <a:cubicBezTo>
                  <a:pt x="8575232" y="3846562"/>
                  <a:pt x="8568222" y="3837114"/>
                  <a:pt x="8559688" y="3826750"/>
                </a:cubicBezTo>
                <a:cubicBezTo>
                  <a:pt x="8546886" y="3810901"/>
                  <a:pt x="8538961" y="3799623"/>
                  <a:pt x="8535913" y="3792918"/>
                </a:cubicBezTo>
                <a:cubicBezTo>
                  <a:pt x="8532865" y="3787431"/>
                  <a:pt x="8532560" y="3782250"/>
                  <a:pt x="8534998" y="3777373"/>
                </a:cubicBezTo>
                <a:cubicBezTo>
                  <a:pt x="8539266" y="3768838"/>
                  <a:pt x="8533474" y="3755427"/>
                  <a:pt x="8517625" y="3737139"/>
                </a:cubicBezTo>
                <a:cubicBezTo>
                  <a:pt x="8501776" y="3718851"/>
                  <a:pt x="8482878" y="3704526"/>
                  <a:pt x="8460932" y="3694162"/>
                </a:cubicBezTo>
                <a:cubicBezTo>
                  <a:pt x="8454836" y="3689895"/>
                  <a:pt x="8451788" y="3686847"/>
                  <a:pt x="8451788" y="3685018"/>
                </a:cubicBezTo>
                <a:cubicBezTo>
                  <a:pt x="8456665" y="3685018"/>
                  <a:pt x="8459104" y="3683494"/>
                  <a:pt x="8459104" y="3680446"/>
                </a:cubicBezTo>
                <a:cubicBezTo>
                  <a:pt x="8459104" y="3677398"/>
                  <a:pt x="8456360" y="3675874"/>
                  <a:pt x="8450874" y="3675874"/>
                </a:cubicBezTo>
                <a:cubicBezTo>
                  <a:pt x="8439292" y="3675265"/>
                  <a:pt x="8425118" y="3678922"/>
                  <a:pt x="8408354" y="3686847"/>
                </a:cubicBezTo>
                <a:cubicBezTo>
                  <a:pt x="8391590" y="3694772"/>
                  <a:pt x="8381837" y="3702697"/>
                  <a:pt x="8379094" y="3710622"/>
                </a:cubicBezTo>
                <a:cubicBezTo>
                  <a:pt x="8376351" y="3718546"/>
                  <a:pt x="8369036" y="3734091"/>
                  <a:pt x="8357149" y="3757256"/>
                </a:cubicBezTo>
                <a:cubicBezTo>
                  <a:pt x="8345261" y="3780421"/>
                  <a:pt x="8339318" y="3795051"/>
                  <a:pt x="8339318" y="3801147"/>
                </a:cubicBezTo>
                <a:cubicBezTo>
                  <a:pt x="8339318" y="3807243"/>
                  <a:pt x="8337336" y="3812730"/>
                  <a:pt x="8333374" y="3817606"/>
                </a:cubicBezTo>
                <a:cubicBezTo>
                  <a:pt x="8329411" y="3822483"/>
                  <a:pt x="8324839" y="3831932"/>
                  <a:pt x="8319658" y="3845953"/>
                </a:cubicBezTo>
                <a:cubicBezTo>
                  <a:pt x="8314476" y="3859974"/>
                  <a:pt x="8310666" y="3867746"/>
                  <a:pt x="8308228" y="3869270"/>
                </a:cubicBezTo>
                <a:cubicBezTo>
                  <a:pt x="8305789" y="3870794"/>
                  <a:pt x="8298627" y="3881614"/>
                  <a:pt x="8286739" y="3901731"/>
                </a:cubicBezTo>
                <a:cubicBezTo>
                  <a:pt x="8274852" y="3921848"/>
                  <a:pt x="8265556" y="3932821"/>
                  <a:pt x="8258850" y="3934650"/>
                </a:cubicBezTo>
                <a:cubicBezTo>
                  <a:pt x="8252144" y="3936478"/>
                  <a:pt x="8248335" y="3936021"/>
                  <a:pt x="8247420" y="3933278"/>
                </a:cubicBezTo>
                <a:cubicBezTo>
                  <a:pt x="8246506" y="3930535"/>
                  <a:pt x="8243915" y="3929163"/>
                  <a:pt x="8239648" y="3929163"/>
                </a:cubicBezTo>
                <a:cubicBezTo>
                  <a:pt x="8231113" y="3929163"/>
                  <a:pt x="8222732" y="3920019"/>
                  <a:pt x="8214502" y="3901731"/>
                </a:cubicBezTo>
                <a:cubicBezTo>
                  <a:pt x="8206272" y="3883443"/>
                  <a:pt x="8201548" y="3863631"/>
                  <a:pt x="8200328" y="3842295"/>
                </a:cubicBezTo>
                <a:cubicBezTo>
                  <a:pt x="8199109" y="3819130"/>
                  <a:pt x="8196823" y="3806634"/>
                  <a:pt x="8193471" y="3804805"/>
                </a:cubicBezTo>
                <a:cubicBezTo>
                  <a:pt x="8190118" y="3802976"/>
                  <a:pt x="8188746" y="3798404"/>
                  <a:pt x="8189356" y="3791089"/>
                </a:cubicBezTo>
                <a:cubicBezTo>
                  <a:pt x="8189965" y="3786822"/>
                  <a:pt x="8191185" y="3784078"/>
                  <a:pt x="8193014" y="3782859"/>
                </a:cubicBezTo>
                <a:cubicBezTo>
                  <a:pt x="8194842" y="3781640"/>
                  <a:pt x="8197890" y="3781030"/>
                  <a:pt x="8202157" y="3781030"/>
                </a:cubicBezTo>
                <a:cubicBezTo>
                  <a:pt x="8208863" y="3782250"/>
                  <a:pt x="8214502" y="3781030"/>
                  <a:pt x="8219074" y="3777373"/>
                </a:cubicBezTo>
                <a:cubicBezTo>
                  <a:pt x="8223646" y="3773715"/>
                  <a:pt x="8228675" y="3771886"/>
                  <a:pt x="8234161" y="3771886"/>
                </a:cubicBezTo>
                <a:cubicBezTo>
                  <a:pt x="8240257" y="3771886"/>
                  <a:pt x="8244525" y="3768686"/>
                  <a:pt x="8246963" y="3762285"/>
                </a:cubicBezTo>
                <a:cubicBezTo>
                  <a:pt x="8249402" y="3755884"/>
                  <a:pt x="8248487" y="3750855"/>
                  <a:pt x="8244220" y="3747198"/>
                </a:cubicBezTo>
                <a:cubicBezTo>
                  <a:pt x="8239953" y="3743540"/>
                  <a:pt x="8237819" y="3743997"/>
                  <a:pt x="8237819" y="3748569"/>
                </a:cubicBezTo>
                <a:cubicBezTo>
                  <a:pt x="8237819" y="3753141"/>
                  <a:pt x="8233247" y="3758475"/>
                  <a:pt x="8224103" y="3764571"/>
                </a:cubicBezTo>
                <a:cubicBezTo>
                  <a:pt x="8217397" y="3770058"/>
                  <a:pt x="8213131" y="3772496"/>
                  <a:pt x="8211302" y="3771886"/>
                </a:cubicBezTo>
                <a:cubicBezTo>
                  <a:pt x="8209473" y="3771277"/>
                  <a:pt x="8213435" y="3766705"/>
                  <a:pt x="8223189" y="3758170"/>
                </a:cubicBezTo>
                <a:cubicBezTo>
                  <a:pt x="8234161" y="3749026"/>
                  <a:pt x="8234161" y="3743235"/>
                  <a:pt x="8223189" y="3740797"/>
                </a:cubicBezTo>
                <a:cubicBezTo>
                  <a:pt x="8215264" y="3739578"/>
                  <a:pt x="8205510" y="3736834"/>
                  <a:pt x="8193928" y="3732567"/>
                </a:cubicBezTo>
                <a:cubicBezTo>
                  <a:pt x="8182345" y="3728300"/>
                  <a:pt x="8175335" y="3725252"/>
                  <a:pt x="8172897" y="3723423"/>
                </a:cubicBezTo>
                <a:cubicBezTo>
                  <a:pt x="8169239" y="3719156"/>
                  <a:pt x="8164362" y="3707116"/>
                  <a:pt x="8158266" y="3687304"/>
                </a:cubicBezTo>
                <a:cubicBezTo>
                  <a:pt x="8152170" y="3667492"/>
                  <a:pt x="8149732" y="3655148"/>
                  <a:pt x="8150951" y="3650271"/>
                </a:cubicBezTo>
                <a:cubicBezTo>
                  <a:pt x="8152780" y="3645394"/>
                  <a:pt x="8157657" y="3640518"/>
                  <a:pt x="8165582" y="3635641"/>
                </a:cubicBezTo>
                <a:cubicBezTo>
                  <a:pt x="8173506" y="3630764"/>
                  <a:pt x="8188594" y="3617505"/>
                  <a:pt x="8210844" y="3595864"/>
                </a:cubicBezTo>
                <a:cubicBezTo>
                  <a:pt x="8233094" y="3574224"/>
                  <a:pt x="8251230" y="3555174"/>
                  <a:pt x="8265251" y="3538714"/>
                </a:cubicBezTo>
                <a:cubicBezTo>
                  <a:pt x="8284758" y="3516159"/>
                  <a:pt x="8290244" y="3502138"/>
                  <a:pt x="8281710" y="3496652"/>
                </a:cubicBezTo>
                <a:cubicBezTo>
                  <a:pt x="8278053" y="3494214"/>
                  <a:pt x="8273481" y="3486136"/>
                  <a:pt x="8267994" y="3472420"/>
                </a:cubicBezTo>
                <a:cubicBezTo>
                  <a:pt x="8262508" y="3458704"/>
                  <a:pt x="8259765" y="3448189"/>
                  <a:pt x="8259765" y="3440874"/>
                </a:cubicBezTo>
                <a:cubicBezTo>
                  <a:pt x="8259765" y="3432339"/>
                  <a:pt x="8261746" y="3428072"/>
                  <a:pt x="8265708" y="3428072"/>
                </a:cubicBezTo>
                <a:cubicBezTo>
                  <a:pt x="8269671" y="3428072"/>
                  <a:pt x="8274090" y="3426243"/>
                  <a:pt x="8278967" y="3422586"/>
                </a:cubicBezTo>
                <a:cubicBezTo>
                  <a:pt x="8282015" y="3420147"/>
                  <a:pt x="8282777" y="3417252"/>
                  <a:pt x="8281253" y="3413899"/>
                </a:cubicBezTo>
                <a:cubicBezTo>
                  <a:pt x="8279729" y="3410546"/>
                  <a:pt x="8274090" y="3403688"/>
                  <a:pt x="8264337" y="3393325"/>
                </a:cubicBezTo>
                <a:cubicBezTo>
                  <a:pt x="8249706" y="3376866"/>
                  <a:pt x="8242391" y="3367417"/>
                  <a:pt x="8242391" y="3364978"/>
                </a:cubicBezTo>
                <a:cubicBezTo>
                  <a:pt x="8242391" y="3362540"/>
                  <a:pt x="8247877" y="3361321"/>
                  <a:pt x="8258850" y="3361321"/>
                </a:cubicBezTo>
                <a:cubicBezTo>
                  <a:pt x="8269823" y="3361321"/>
                  <a:pt x="8276833" y="3360102"/>
                  <a:pt x="8279882" y="3357663"/>
                </a:cubicBezTo>
                <a:cubicBezTo>
                  <a:pt x="8284758" y="3353396"/>
                  <a:pt x="8291616" y="3351110"/>
                  <a:pt x="8300455" y="3350805"/>
                </a:cubicBezTo>
                <a:cubicBezTo>
                  <a:pt x="8309294" y="3350500"/>
                  <a:pt x="8316457" y="3352482"/>
                  <a:pt x="8321944" y="3356749"/>
                </a:cubicBezTo>
                <a:cubicBezTo>
                  <a:pt x="8329259" y="3362235"/>
                  <a:pt x="8341451" y="3367874"/>
                  <a:pt x="8358520" y="3373665"/>
                </a:cubicBezTo>
                <a:cubicBezTo>
                  <a:pt x="8375589" y="3379456"/>
                  <a:pt x="8387781" y="3385705"/>
                  <a:pt x="8395096" y="3392411"/>
                </a:cubicBezTo>
                <a:lnTo>
                  <a:pt x="8406068" y="3403383"/>
                </a:lnTo>
                <a:lnTo>
                  <a:pt x="8412470" y="3386924"/>
                </a:lnTo>
                <a:cubicBezTo>
                  <a:pt x="8416736" y="3376561"/>
                  <a:pt x="8419022" y="3369398"/>
                  <a:pt x="8419327" y="3365436"/>
                </a:cubicBezTo>
                <a:cubicBezTo>
                  <a:pt x="8419632" y="3361473"/>
                  <a:pt x="8420546" y="3361321"/>
                  <a:pt x="8422070" y="3364978"/>
                </a:cubicBezTo>
                <a:cubicBezTo>
                  <a:pt x="8423594" y="3368636"/>
                  <a:pt x="8421308" y="3377171"/>
                  <a:pt x="8415212" y="3390582"/>
                </a:cubicBezTo>
                <a:cubicBezTo>
                  <a:pt x="8412164" y="3396678"/>
                  <a:pt x="8410030" y="3402317"/>
                  <a:pt x="8408812" y="3407498"/>
                </a:cubicBezTo>
                <a:cubicBezTo>
                  <a:pt x="8407592" y="3412680"/>
                  <a:pt x="8407440" y="3416642"/>
                  <a:pt x="8408354" y="3419385"/>
                </a:cubicBezTo>
                <a:cubicBezTo>
                  <a:pt x="8409269" y="3422129"/>
                  <a:pt x="8410945" y="3423500"/>
                  <a:pt x="8413384" y="3423500"/>
                </a:cubicBezTo>
                <a:cubicBezTo>
                  <a:pt x="8417041" y="3423500"/>
                  <a:pt x="8420089" y="3419842"/>
                  <a:pt x="8422528" y="3412527"/>
                </a:cubicBezTo>
                <a:cubicBezTo>
                  <a:pt x="8424966" y="3405212"/>
                  <a:pt x="8424966" y="3400335"/>
                  <a:pt x="8422528" y="3397897"/>
                </a:cubicBezTo>
                <a:cubicBezTo>
                  <a:pt x="8419480" y="3394239"/>
                  <a:pt x="8419784" y="3392411"/>
                  <a:pt x="8423442" y="3392411"/>
                </a:cubicBezTo>
                <a:cubicBezTo>
                  <a:pt x="8427100" y="3392411"/>
                  <a:pt x="8428014" y="3391039"/>
                  <a:pt x="8426186" y="3388296"/>
                </a:cubicBezTo>
                <a:cubicBezTo>
                  <a:pt x="8424356" y="3385553"/>
                  <a:pt x="8424814" y="3384181"/>
                  <a:pt x="8427557" y="3384181"/>
                </a:cubicBezTo>
                <a:cubicBezTo>
                  <a:pt x="8430300" y="3384181"/>
                  <a:pt x="8430910" y="3381133"/>
                  <a:pt x="8429386" y="3375037"/>
                </a:cubicBezTo>
                <a:cubicBezTo>
                  <a:pt x="8427862" y="3368941"/>
                  <a:pt x="8428624" y="3365893"/>
                  <a:pt x="8431672" y="3365893"/>
                </a:cubicBezTo>
                <a:cubicBezTo>
                  <a:pt x="8434720" y="3365893"/>
                  <a:pt x="8437920" y="3361778"/>
                  <a:pt x="8441273" y="3353548"/>
                </a:cubicBezTo>
                <a:cubicBezTo>
                  <a:pt x="8444626" y="3345319"/>
                  <a:pt x="8447216" y="3334803"/>
                  <a:pt x="8449045" y="3322002"/>
                </a:cubicBezTo>
                <a:cubicBezTo>
                  <a:pt x="8450264" y="3312858"/>
                  <a:pt x="8450570" y="3306914"/>
                  <a:pt x="8449960" y="3304171"/>
                </a:cubicBezTo>
                <a:cubicBezTo>
                  <a:pt x="8449350" y="3301428"/>
                  <a:pt x="8447521" y="3300056"/>
                  <a:pt x="8444473" y="3300056"/>
                </a:cubicBezTo>
                <a:cubicBezTo>
                  <a:pt x="8434110" y="3300056"/>
                  <a:pt x="8434415" y="3294874"/>
                  <a:pt x="8445388" y="3284511"/>
                </a:cubicBezTo>
                <a:cubicBezTo>
                  <a:pt x="8451483" y="3279025"/>
                  <a:pt x="8455141" y="3273843"/>
                  <a:pt x="8456360" y="3268966"/>
                </a:cubicBezTo>
                <a:cubicBezTo>
                  <a:pt x="8458189" y="3264090"/>
                  <a:pt x="8463523" y="3260737"/>
                  <a:pt x="8472362" y="3258908"/>
                </a:cubicBezTo>
                <a:cubicBezTo>
                  <a:pt x="8481202" y="3257079"/>
                  <a:pt x="8489584" y="3257384"/>
                  <a:pt x="8497508" y="3259822"/>
                </a:cubicBezTo>
                <a:cubicBezTo>
                  <a:pt x="8505433" y="3262871"/>
                  <a:pt x="8513206" y="3261347"/>
                  <a:pt x="8520826" y="3255250"/>
                </a:cubicBezTo>
                <a:cubicBezTo>
                  <a:pt x="8528446" y="3249154"/>
                  <a:pt x="8537438" y="3243363"/>
                  <a:pt x="8547800" y="3237877"/>
                </a:cubicBezTo>
                <a:cubicBezTo>
                  <a:pt x="8558164" y="3232390"/>
                  <a:pt x="8565478" y="3227209"/>
                  <a:pt x="8569746" y="3222332"/>
                </a:cubicBezTo>
                <a:cubicBezTo>
                  <a:pt x="8572794" y="3218065"/>
                  <a:pt x="8572489" y="3215931"/>
                  <a:pt x="8568832" y="3215931"/>
                </a:cubicBezTo>
                <a:cubicBezTo>
                  <a:pt x="8565783" y="3215931"/>
                  <a:pt x="8558164" y="3216541"/>
                  <a:pt x="8545972" y="3217760"/>
                </a:cubicBezTo>
                <a:cubicBezTo>
                  <a:pt x="8528903" y="3218979"/>
                  <a:pt x="8509243" y="3221875"/>
                  <a:pt x="8486992" y="3226447"/>
                </a:cubicBezTo>
                <a:cubicBezTo>
                  <a:pt x="8464742" y="3231019"/>
                  <a:pt x="8451788" y="3234829"/>
                  <a:pt x="8448131" y="3237877"/>
                </a:cubicBezTo>
                <a:cubicBezTo>
                  <a:pt x="8445082" y="3239706"/>
                  <a:pt x="8439292" y="3241839"/>
                  <a:pt x="8430757" y="3244278"/>
                </a:cubicBezTo>
                <a:cubicBezTo>
                  <a:pt x="8405764" y="3249764"/>
                  <a:pt x="8366140" y="3265461"/>
                  <a:pt x="8311886" y="3291369"/>
                </a:cubicBezTo>
                <a:cubicBezTo>
                  <a:pt x="8257631" y="3317277"/>
                  <a:pt x="8219226" y="3338461"/>
                  <a:pt x="8196671" y="3354920"/>
                </a:cubicBezTo>
                <a:cubicBezTo>
                  <a:pt x="8186308" y="3362235"/>
                  <a:pt x="8178536" y="3369398"/>
                  <a:pt x="8173354" y="3376408"/>
                </a:cubicBezTo>
                <a:cubicBezTo>
                  <a:pt x="8168172" y="3383419"/>
                  <a:pt x="8161314" y="3395459"/>
                  <a:pt x="8152780" y="3412527"/>
                </a:cubicBezTo>
                <a:cubicBezTo>
                  <a:pt x="8139978" y="3438740"/>
                  <a:pt x="8131444" y="3456114"/>
                  <a:pt x="8127177" y="3464648"/>
                </a:cubicBezTo>
                <a:cubicBezTo>
                  <a:pt x="8124128" y="3469525"/>
                  <a:pt x="8121386" y="3472725"/>
                  <a:pt x="8118947" y="3474249"/>
                </a:cubicBezTo>
                <a:cubicBezTo>
                  <a:pt x="8116509" y="3475773"/>
                  <a:pt x="8111937" y="3476230"/>
                  <a:pt x="8105231" y="3475621"/>
                </a:cubicBezTo>
                <a:cubicBezTo>
                  <a:pt x="8095477" y="3474402"/>
                  <a:pt x="8088010" y="3470592"/>
                  <a:pt x="8082828" y="3464191"/>
                </a:cubicBezTo>
                <a:cubicBezTo>
                  <a:pt x="8077646" y="3457790"/>
                  <a:pt x="8072618" y="3446665"/>
                  <a:pt x="8067741" y="3430815"/>
                </a:cubicBezTo>
                <a:cubicBezTo>
                  <a:pt x="8062254" y="3412527"/>
                  <a:pt x="8057073" y="3397897"/>
                  <a:pt x="8052196" y="3386924"/>
                </a:cubicBezTo>
                <a:cubicBezTo>
                  <a:pt x="8048538" y="3377780"/>
                  <a:pt x="8047776" y="3369093"/>
                  <a:pt x="8049910" y="3360864"/>
                </a:cubicBezTo>
                <a:cubicBezTo>
                  <a:pt x="8052043" y="3352634"/>
                  <a:pt x="8056158" y="3348519"/>
                  <a:pt x="8062254" y="3348519"/>
                </a:cubicBezTo>
                <a:cubicBezTo>
                  <a:pt x="8066521" y="3348519"/>
                  <a:pt x="8075818" y="3339375"/>
                  <a:pt x="8090143" y="3321087"/>
                </a:cubicBezTo>
                <a:cubicBezTo>
                  <a:pt x="8104469" y="3302799"/>
                  <a:pt x="8119404" y="3286035"/>
                  <a:pt x="8134949" y="3270795"/>
                </a:cubicBezTo>
                <a:cubicBezTo>
                  <a:pt x="8150494" y="3255555"/>
                  <a:pt x="8158266" y="3246411"/>
                  <a:pt x="8158266" y="3243363"/>
                </a:cubicBezTo>
                <a:cubicBezTo>
                  <a:pt x="8158266" y="3240315"/>
                  <a:pt x="8164210" y="3233457"/>
                  <a:pt x="8176097" y="3222789"/>
                </a:cubicBezTo>
                <a:cubicBezTo>
                  <a:pt x="8187984" y="3212121"/>
                  <a:pt x="8200938" y="3202215"/>
                  <a:pt x="8214959" y="3193071"/>
                </a:cubicBezTo>
                <a:cubicBezTo>
                  <a:pt x="8230199" y="3182708"/>
                  <a:pt x="8237819" y="3175545"/>
                  <a:pt x="8237819" y="3171583"/>
                </a:cubicBezTo>
                <a:cubicBezTo>
                  <a:pt x="8237819" y="3167620"/>
                  <a:pt x="8240867" y="3162896"/>
                  <a:pt x="8246963" y="3157410"/>
                </a:cubicBezTo>
                <a:cubicBezTo>
                  <a:pt x="8252450" y="3152533"/>
                  <a:pt x="8256259" y="3149942"/>
                  <a:pt x="8258393" y="3149637"/>
                </a:cubicBezTo>
                <a:close/>
                <a:moveTo>
                  <a:pt x="8978597" y="3145780"/>
                </a:moveTo>
                <a:cubicBezTo>
                  <a:pt x="8981416" y="3145837"/>
                  <a:pt x="8984426" y="3146208"/>
                  <a:pt x="8987626" y="3146894"/>
                </a:cubicBezTo>
                <a:cubicBezTo>
                  <a:pt x="9000428" y="3149637"/>
                  <a:pt x="9008048" y="3155886"/>
                  <a:pt x="9010487" y="3165639"/>
                </a:cubicBezTo>
                <a:cubicBezTo>
                  <a:pt x="9012316" y="3172954"/>
                  <a:pt x="9015516" y="3176612"/>
                  <a:pt x="9020088" y="3176612"/>
                </a:cubicBezTo>
                <a:cubicBezTo>
                  <a:pt x="9024660" y="3176612"/>
                  <a:pt x="9026946" y="3178136"/>
                  <a:pt x="9026946" y="3181184"/>
                </a:cubicBezTo>
                <a:cubicBezTo>
                  <a:pt x="9026946" y="3184232"/>
                  <a:pt x="9024508" y="3185147"/>
                  <a:pt x="9019630" y="3183927"/>
                </a:cubicBezTo>
                <a:cubicBezTo>
                  <a:pt x="9015364" y="3182098"/>
                  <a:pt x="9013230" y="3183927"/>
                  <a:pt x="9013230" y="3189414"/>
                </a:cubicBezTo>
                <a:cubicBezTo>
                  <a:pt x="9013230" y="3193681"/>
                  <a:pt x="9014449" y="3197948"/>
                  <a:pt x="9016888" y="3202215"/>
                </a:cubicBezTo>
                <a:cubicBezTo>
                  <a:pt x="9018716" y="3205263"/>
                  <a:pt x="9021764" y="3206178"/>
                  <a:pt x="9026032" y="3204959"/>
                </a:cubicBezTo>
                <a:cubicBezTo>
                  <a:pt x="9030298" y="3203739"/>
                  <a:pt x="9038833" y="3200082"/>
                  <a:pt x="9051635" y="3193986"/>
                </a:cubicBezTo>
                <a:cubicBezTo>
                  <a:pt x="9097355" y="3172040"/>
                  <a:pt x="9133321" y="3161372"/>
                  <a:pt x="9159534" y="3161982"/>
                </a:cubicBezTo>
                <a:cubicBezTo>
                  <a:pt x="9183918" y="3162591"/>
                  <a:pt x="9198854" y="3165639"/>
                  <a:pt x="9204340" y="3171126"/>
                </a:cubicBezTo>
                <a:cubicBezTo>
                  <a:pt x="9207997" y="3174783"/>
                  <a:pt x="9211655" y="3176612"/>
                  <a:pt x="9215312" y="3176612"/>
                </a:cubicBezTo>
                <a:cubicBezTo>
                  <a:pt x="9218360" y="3176612"/>
                  <a:pt x="9221103" y="3180422"/>
                  <a:pt x="9223542" y="3188042"/>
                </a:cubicBezTo>
                <a:cubicBezTo>
                  <a:pt x="9225980" y="3195662"/>
                  <a:pt x="9226894" y="3202215"/>
                  <a:pt x="9226286" y="3207702"/>
                </a:cubicBezTo>
                <a:cubicBezTo>
                  <a:pt x="9223236" y="3223551"/>
                  <a:pt x="9195196" y="3255860"/>
                  <a:pt x="9142160" y="3304628"/>
                </a:cubicBezTo>
                <a:cubicBezTo>
                  <a:pt x="9135455" y="3310114"/>
                  <a:pt x="9131492" y="3314077"/>
                  <a:pt x="9130273" y="3316515"/>
                </a:cubicBezTo>
                <a:cubicBezTo>
                  <a:pt x="9129054" y="3318954"/>
                  <a:pt x="9129968" y="3321087"/>
                  <a:pt x="9133016" y="3322916"/>
                </a:cubicBezTo>
                <a:cubicBezTo>
                  <a:pt x="9137283" y="3325354"/>
                  <a:pt x="9141246" y="3326574"/>
                  <a:pt x="9144904" y="3326574"/>
                </a:cubicBezTo>
                <a:cubicBezTo>
                  <a:pt x="9148561" y="3326574"/>
                  <a:pt x="9150390" y="3328860"/>
                  <a:pt x="9150390" y="3333432"/>
                </a:cubicBezTo>
                <a:cubicBezTo>
                  <a:pt x="9150390" y="3338004"/>
                  <a:pt x="9151762" y="3340290"/>
                  <a:pt x="9154505" y="3340290"/>
                </a:cubicBezTo>
                <a:cubicBezTo>
                  <a:pt x="9157248" y="3340290"/>
                  <a:pt x="9158620" y="3344252"/>
                  <a:pt x="9158620" y="3352177"/>
                </a:cubicBezTo>
                <a:cubicBezTo>
                  <a:pt x="9158010" y="3357663"/>
                  <a:pt x="9156028" y="3361930"/>
                  <a:pt x="9152676" y="3364978"/>
                </a:cubicBezTo>
                <a:cubicBezTo>
                  <a:pt x="9149323" y="3368026"/>
                  <a:pt x="9140941" y="3372903"/>
                  <a:pt x="9127530" y="3379609"/>
                </a:cubicBezTo>
                <a:cubicBezTo>
                  <a:pt x="9112899" y="3386924"/>
                  <a:pt x="9104212" y="3391953"/>
                  <a:pt x="9101470" y="3394696"/>
                </a:cubicBezTo>
                <a:cubicBezTo>
                  <a:pt x="9098726" y="3397440"/>
                  <a:pt x="9098270" y="3401859"/>
                  <a:pt x="9100098" y="3407955"/>
                </a:cubicBezTo>
                <a:cubicBezTo>
                  <a:pt x="9106194" y="3436606"/>
                  <a:pt x="9114424" y="3450932"/>
                  <a:pt x="9124787" y="3450932"/>
                </a:cubicBezTo>
                <a:cubicBezTo>
                  <a:pt x="9129664" y="3450932"/>
                  <a:pt x="9135455" y="3453980"/>
                  <a:pt x="9142160" y="3460076"/>
                </a:cubicBezTo>
                <a:cubicBezTo>
                  <a:pt x="9148866" y="3466172"/>
                  <a:pt x="9153438" y="3472268"/>
                  <a:pt x="9155876" y="3478364"/>
                </a:cubicBezTo>
                <a:cubicBezTo>
                  <a:pt x="9158314" y="3484460"/>
                  <a:pt x="9158010" y="3489032"/>
                  <a:pt x="9154962" y="3492080"/>
                </a:cubicBezTo>
                <a:cubicBezTo>
                  <a:pt x="9151304" y="3494518"/>
                  <a:pt x="9146580" y="3502900"/>
                  <a:pt x="9140789" y="3517226"/>
                </a:cubicBezTo>
                <a:cubicBezTo>
                  <a:pt x="9134998" y="3531552"/>
                  <a:pt x="9130730" y="3545420"/>
                  <a:pt x="9127988" y="3558831"/>
                </a:cubicBezTo>
                <a:cubicBezTo>
                  <a:pt x="9125244" y="3572242"/>
                  <a:pt x="9125396" y="3578948"/>
                  <a:pt x="9128444" y="3578948"/>
                </a:cubicBezTo>
                <a:cubicBezTo>
                  <a:pt x="9130882" y="3578948"/>
                  <a:pt x="9143227" y="3565384"/>
                  <a:pt x="9165478" y="3538257"/>
                </a:cubicBezTo>
                <a:cubicBezTo>
                  <a:pt x="9187728" y="3511130"/>
                  <a:pt x="9198854" y="3495738"/>
                  <a:pt x="9198854" y="3492080"/>
                </a:cubicBezTo>
                <a:cubicBezTo>
                  <a:pt x="9198854" y="3490861"/>
                  <a:pt x="9201748" y="3487356"/>
                  <a:pt x="9207540" y="3481564"/>
                </a:cubicBezTo>
                <a:cubicBezTo>
                  <a:pt x="9213331" y="3475773"/>
                  <a:pt x="9216226" y="3473944"/>
                  <a:pt x="9216226" y="3476078"/>
                </a:cubicBezTo>
                <a:cubicBezTo>
                  <a:pt x="9216226" y="3478212"/>
                  <a:pt x="9214855" y="3480802"/>
                  <a:pt x="9212112" y="3483850"/>
                </a:cubicBezTo>
                <a:cubicBezTo>
                  <a:pt x="9209369" y="3486898"/>
                  <a:pt x="9207540" y="3496042"/>
                  <a:pt x="9206626" y="3511282"/>
                </a:cubicBezTo>
                <a:cubicBezTo>
                  <a:pt x="9205711" y="3526522"/>
                  <a:pt x="9203730" y="3536124"/>
                  <a:pt x="9200682" y="3540086"/>
                </a:cubicBezTo>
                <a:cubicBezTo>
                  <a:pt x="9197634" y="3544048"/>
                  <a:pt x="9191842" y="3555478"/>
                  <a:pt x="9183308" y="3574376"/>
                </a:cubicBezTo>
                <a:cubicBezTo>
                  <a:pt x="9174774" y="3593274"/>
                  <a:pt x="9168068" y="3606532"/>
                  <a:pt x="9163192" y="3614152"/>
                </a:cubicBezTo>
                <a:cubicBezTo>
                  <a:pt x="9158314" y="3621772"/>
                  <a:pt x="9150999" y="3636555"/>
                  <a:pt x="9141246" y="3658501"/>
                </a:cubicBezTo>
                <a:cubicBezTo>
                  <a:pt x="9131492" y="3680446"/>
                  <a:pt x="9122652" y="3700258"/>
                  <a:pt x="9114728" y="3717937"/>
                </a:cubicBezTo>
                <a:cubicBezTo>
                  <a:pt x="9108023" y="3731348"/>
                  <a:pt x="9103450" y="3743997"/>
                  <a:pt x="9101012" y="3755884"/>
                </a:cubicBezTo>
                <a:cubicBezTo>
                  <a:pt x="9098574" y="3767772"/>
                  <a:pt x="9096440" y="3786517"/>
                  <a:pt x="9094612" y="3812120"/>
                </a:cubicBezTo>
                <a:cubicBezTo>
                  <a:pt x="9092782" y="3831627"/>
                  <a:pt x="9090344" y="3844124"/>
                  <a:pt x="9087296" y="3849610"/>
                </a:cubicBezTo>
                <a:cubicBezTo>
                  <a:pt x="9084248" y="3855097"/>
                  <a:pt x="9078152" y="3857230"/>
                  <a:pt x="9069008" y="3856011"/>
                </a:cubicBezTo>
                <a:cubicBezTo>
                  <a:pt x="9059864" y="3854182"/>
                  <a:pt x="9054835" y="3851744"/>
                  <a:pt x="9053921" y="3848696"/>
                </a:cubicBezTo>
                <a:cubicBezTo>
                  <a:pt x="9053006" y="3845648"/>
                  <a:pt x="9050416" y="3844124"/>
                  <a:pt x="9046148" y="3844124"/>
                </a:cubicBezTo>
                <a:cubicBezTo>
                  <a:pt x="9041881" y="3844124"/>
                  <a:pt x="9035328" y="3840009"/>
                  <a:pt x="9026489" y="3831780"/>
                </a:cubicBezTo>
                <a:cubicBezTo>
                  <a:pt x="9017649" y="3823550"/>
                  <a:pt x="9013230" y="3817302"/>
                  <a:pt x="9013230" y="3813034"/>
                </a:cubicBezTo>
                <a:cubicBezTo>
                  <a:pt x="9013230" y="3808158"/>
                  <a:pt x="9010334" y="3802519"/>
                  <a:pt x="9004543" y="3796118"/>
                </a:cubicBezTo>
                <a:cubicBezTo>
                  <a:pt x="8998752" y="3789717"/>
                  <a:pt x="8995856" y="3785602"/>
                  <a:pt x="8995856" y="3783774"/>
                </a:cubicBezTo>
                <a:cubicBezTo>
                  <a:pt x="8996466" y="3780726"/>
                  <a:pt x="8995246" y="3776154"/>
                  <a:pt x="8992198" y="3770058"/>
                </a:cubicBezTo>
                <a:cubicBezTo>
                  <a:pt x="8989150" y="3763962"/>
                  <a:pt x="8985798" y="3759390"/>
                  <a:pt x="8982140" y="3756342"/>
                </a:cubicBezTo>
                <a:cubicBezTo>
                  <a:pt x="8976654" y="3752684"/>
                  <a:pt x="8973148" y="3747350"/>
                  <a:pt x="8971624" y="3740340"/>
                </a:cubicBezTo>
                <a:cubicBezTo>
                  <a:pt x="8970100" y="3733329"/>
                  <a:pt x="8964767" y="3722204"/>
                  <a:pt x="8955623" y="3706964"/>
                </a:cubicBezTo>
                <a:cubicBezTo>
                  <a:pt x="8942821" y="3686847"/>
                  <a:pt x="8934592" y="3662768"/>
                  <a:pt x="8930934" y="3634726"/>
                </a:cubicBezTo>
                <a:cubicBezTo>
                  <a:pt x="8929105" y="3623754"/>
                  <a:pt x="8932000" y="3612476"/>
                  <a:pt x="8939621" y="3600894"/>
                </a:cubicBezTo>
                <a:cubicBezTo>
                  <a:pt x="8947240" y="3589311"/>
                  <a:pt x="8951508" y="3583520"/>
                  <a:pt x="8952422" y="3583520"/>
                </a:cubicBezTo>
                <a:cubicBezTo>
                  <a:pt x="8953336" y="3583520"/>
                  <a:pt x="8953794" y="3589616"/>
                  <a:pt x="8953794" y="3601808"/>
                </a:cubicBezTo>
                <a:cubicBezTo>
                  <a:pt x="8953794" y="3611562"/>
                  <a:pt x="8957908" y="3626497"/>
                  <a:pt x="8966138" y="3646614"/>
                </a:cubicBezTo>
                <a:cubicBezTo>
                  <a:pt x="8974368" y="3666730"/>
                  <a:pt x="8983664" y="3684409"/>
                  <a:pt x="8994028" y="3699649"/>
                </a:cubicBezTo>
                <a:lnTo>
                  <a:pt x="9005914" y="3716108"/>
                </a:lnTo>
                <a:lnTo>
                  <a:pt x="9025118" y="3697820"/>
                </a:lnTo>
                <a:cubicBezTo>
                  <a:pt x="9037918" y="3685018"/>
                  <a:pt x="9044319" y="3676636"/>
                  <a:pt x="9044320" y="3672674"/>
                </a:cubicBezTo>
                <a:cubicBezTo>
                  <a:pt x="9044319" y="3668712"/>
                  <a:pt x="9047977" y="3665359"/>
                  <a:pt x="9055292" y="3662616"/>
                </a:cubicBezTo>
                <a:cubicBezTo>
                  <a:pt x="9062608" y="3659872"/>
                  <a:pt x="9066265" y="3657282"/>
                  <a:pt x="9066265" y="3654843"/>
                </a:cubicBezTo>
                <a:cubicBezTo>
                  <a:pt x="9066265" y="3652405"/>
                  <a:pt x="9073580" y="3642956"/>
                  <a:pt x="9088210" y="3626497"/>
                </a:cubicBezTo>
                <a:cubicBezTo>
                  <a:pt x="9099183" y="3614914"/>
                  <a:pt x="9105127" y="3607904"/>
                  <a:pt x="9106042" y="3605466"/>
                </a:cubicBezTo>
                <a:cubicBezTo>
                  <a:pt x="9106956" y="3603027"/>
                  <a:pt x="9104974" y="3600894"/>
                  <a:pt x="9100098" y="3599065"/>
                </a:cubicBezTo>
                <a:cubicBezTo>
                  <a:pt x="9079371" y="3589921"/>
                  <a:pt x="9066570" y="3576205"/>
                  <a:pt x="9061693" y="3557917"/>
                </a:cubicBezTo>
                <a:cubicBezTo>
                  <a:pt x="9058645" y="3545725"/>
                  <a:pt x="9055749" y="3538714"/>
                  <a:pt x="9053006" y="3536886"/>
                </a:cubicBezTo>
                <a:cubicBezTo>
                  <a:pt x="9050263" y="3535057"/>
                  <a:pt x="9048892" y="3529266"/>
                  <a:pt x="9048892" y="3519512"/>
                </a:cubicBezTo>
                <a:cubicBezTo>
                  <a:pt x="9048892" y="3509758"/>
                  <a:pt x="9046454" y="3499243"/>
                  <a:pt x="9041576" y="3487965"/>
                </a:cubicBezTo>
                <a:cubicBezTo>
                  <a:pt x="9036699" y="3476688"/>
                  <a:pt x="9034870" y="3468001"/>
                  <a:pt x="9036090" y="3461905"/>
                </a:cubicBezTo>
                <a:cubicBezTo>
                  <a:pt x="9037309" y="3457638"/>
                  <a:pt x="9037004" y="3454590"/>
                  <a:pt x="9035176" y="3452761"/>
                </a:cubicBezTo>
                <a:cubicBezTo>
                  <a:pt x="9033346" y="3450932"/>
                  <a:pt x="9029384" y="3448798"/>
                  <a:pt x="9023288" y="3446360"/>
                </a:cubicBezTo>
                <a:cubicBezTo>
                  <a:pt x="9008048" y="3440874"/>
                  <a:pt x="8994180" y="3428682"/>
                  <a:pt x="8981683" y="3409784"/>
                </a:cubicBezTo>
                <a:cubicBezTo>
                  <a:pt x="8969186" y="3390886"/>
                  <a:pt x="8960499" y="3369246"/>
                  <a:pt x="8955623" y="3344862"/>
                </a:cubicBezTo>
                <a:cubicBezTo>
                  <a:pt x="8951965" y="3328402"/>
                  <a:pt x="8946783" y="3312858"/>
                  <a:pt x="8940078" y="3298227"/>
                </a:cubicBezTo>
                <a:cubicBezTo>
                  <a:pt x="8934592" y="3287254"/>
                  <a:pt x="8931848" y="3278263"/>
                  <a:pt x="8931848" y="3271253"/>
                </a:cubicBezTo>
                <a:cubicBezTo>
                  <a:pt x="8931848" y="3264242"/>
                  <a:pt x="8934896" y="3260737"/>
                  <a:pt x="8940992" y="3260737"/>
                </a:cubicBezTo>
                <a:cubicBezTo>
                  <a:pt x="8945260" y="3260737"/>
                  <a:pt x="8947393" y="3259518"/>
                  <a:pt x="8947393" y="3257079"/>
                </a:cubicBezTo>
                <a:cubicBezTo>
                  <a:pt x="8950441" y="3233914"/>
                  <a:pt x="8951660" y="3210750"/>
                  <a:pt x="8951051" y="3187585"/>
                </a:cubicBezTo>
                <a:cubicBezTo>
                  <a:pt x="8951050" y="3170516"/>
                  <a:pt x="8953489" y="3159238"/>
                  <a:pt x="8958366" y="3153752"/>
                </a:cubicBezTo>
                <a:cubicBezTo>
                  <a:pt x="8963395" y="3148266"/>
                  <a:pt x="8970139" y="3145608"/>
                  <a:pt x="8978597" y="3145780"/>
                </a:cubicBezTo>
                <a:close/>
                <a:moveTo>
                  <a:pt x="4315500" y="3102317"/>
                </a:moveTo>
                <a:cubicBezTo>
                  <a:pt x="4305442" y="3101555"/>
                  <a:pt x="4297669" y="3103155"/>
                  <a:pt x="4292183" y="3107118"/>
                </a:cubicBezTo>
                <a:cubicBezTo>
                  <a:pt x="4288525" y="3109556"/>
                  <a:pt x="4287001" y="3112909"/>
                  <a:pt x="4287611" y="3117176"/>
                </a:cubicBezTo>
                <a:cubicBezTo>
                  <a:pt x="4288220" y="3122053"/>
                  <a:pt x="4290659" y="3123272"/>
                  <a:pt x="4294926" y="3120834"/>
                </a:cubicBezTo>
                <a:cubicBezTo>
                  <a:pt x="4299803" y="3117786"/>
                  <a:pt x="4311081" y="3123577"/>
                  <a:pt x="4328759" y="3138207"/>
                </a:cubicBezTo>
                <a:cubicBezTo>
                  <a:pt x="4335465" y="3143694"/>
                  <a:pt x="4338817" y="3145218"/>
                  <a:pt x="4338817" y="3142779"/>
                </a:cubicBezTo>
                <a:cubicBezTo>
                  <a:pt x="4338817" y="3140341"/>
                  <a:pt x="4343389" y="3143389"/>
                  <a:pt x="4352533" y="3151923"/>
                </a:cubicBezTo>
                <a:cubicBezTo>
                  <a:pt x="4366554" y="3165334"/>
                  <a:pt x="4368688" y="3172040"/>
                  <a:pt x="4358934" y="3172040"/>
                </a:cubicBezTo>
                <a:cubicBezTo>
                  <a:pt x="4354667" y="3172040"/>
                  <a:pt x="4346133" y="3178441"/>
                  <a:pt x="4333331" y="3191242"/>
                </a:cubicBezTo>
                <a:cubicBezTo>
                  <a:pt x="4320529" y="3204044"/>
                  <a:pt x="4307728" y="3215474"/>
                  <a:pt x="4294926" y="3225532"/>
                </a:cubicBezTo>
                <a:cubicBezTo>
                  <a:pt x="4282125" y="3235591"/>
                  <a:pt x="4272219" y="3243973"/>
                  <a:pt x="4265208" y="3250678"/>
                </a:cubicBezTo>
                <a:cubicBezTo>
                  <a:pt x="4258198" y="3257384"/>
                  <a:pt x="4252864" y="3261042"/>
                  <a:pt x="4249206" y="3261651"/>
                </a:cubicBezTo>
                <a:cubicBezTo>
                  <a:pt x="4244939" y="3261651"/>
                  <a:pt x="4226346" y="3281159"/>
                  <a:pt x="4193428" y="3320173"/>
                </a:cubicBezTo>
                <a:cubicBezTo>
                  <a:pt x="4190380" y="3324440"/>
                  <a:pt x="4187637" y="3332365"/>
                  <a:pt x="4185198" y="3343947"/>
                </a:cubicBezTo>
                <a:cubicBezTo>
                  <a:pt x="4183370" y="3356139"/>
                  <a:pt x="4186265" y="3369246"/>
                  <a:pt x="4193885" y="3383266"/>
                </a:cubicBezTo>
                <a:cubicBezTo>
                  <a:pt x="4201505" y="3397287"/>
                  <a:pt x="4211716" y="3407955"/>
                  <a:pt x="4224518" y="3415271"/>
                </a:cubicBezTo>
                <a:cubicBezTo>
                  <a:pt x="4235490" y="3421366"/>
                  <a:pt x="4249816" y="3424719"/>
                  <a:pt x="4267494" y="3425329"/>
                </a:cubicBezTo>
                <a:cubicBezTo>
                  <a:pt x="4285173" y="3425938"/>
                  <a:pt x="4301327" y="3423805"/>
                  <a:pt x="4315957" y="3418928"/>
                </a:cubicBezTo>
                <a:cubicBezTo>
                  <a:pt x="4329978" y="3414051"/>
                  <a:pt x="4338208" y="3412070"/>
                  <a:pt x="4340646" y="3412984"/>
                </a:cubicBezTo>
                <a:cubicBezTo>
                  <a:pt x="4343085" y="3413899"/>
                  <a:pt x="4343389" y="3418928"/>
                  <a:pt x="4341561" y="3428072"/>
                </a:cubicBezTo>
                <a:cubicBezTo>
                  <a:pt x="4339732" y="3438435"/>
                  <a:pt x="4340341" y="3442702"/>
                  <a:pt x="4343389" y="3440874"/>
                </a:cubicBezTo>
                <a:cubicBezTo>
                  <a:pt x="4346437" y="3439045"/>
                  <a:pt x="4347961" y="3435082"/>
                  <a:pt x="4347961" y="3428986"/>
                </a:cubicBezTo>
                <a:cubicBezTo>
                  <a:pt x="4347961" y="3425938"/>
                  <a:pt x="4348419" y="3423805"/>
                  <a:pt x="4349333" y="3422586"/>
                </a:cubicBezTo>
                <a:cubicBezTo>
                  <a:pt x="4350247" y="3421366"/>
                  <a:pt x="4351619" y="3421062"/>
                  <a:pt x="4353448" y="3421671"/>
                </a:cubicBezTo>
                <a:cubicBezTo>
                  <a:pt x="4357105" y="3422890"/>
                  <a:pt x="4358629" y="3431425"/>
                  <a:pt x="4358020" y="3447274"/>
                </a:cubicBezTo>
                <a:cubicBezTo>
                  <a:pt x="4357410" y="3463124"/>
                  <a:pt x="4353448" y="3474706"/>
                  <a:pt x="4346133" y="3482022"/>
                </a:cubicBezTo>
                <a:cubicBezTo>
                  <a:pt x="4292488" y="3538714"/>
                  <a:pt x="4262922" y="3571328"/>
                  <a:pt x="4257436" y="3579862"/>
                </a:cubicBezTo>
                <a:cubicBezTo>
                  <a:pt x="4256216" y="3582301"/>
                  <a:pt x="4256826" y="3583520"/>
                  <a:pt x="4259265" y="3583520"/>
                </a:cubicBezTo>
                <a:cubicBezTo>
                  <a:pt x="4265361" y="3584130"/>
                  <a:pt x="4270542" y="3581691"/>
                  <a:pt x="4274809" y="3576205"/>
                </a:cubicBezTo>
                <a:cubicBezTo>
                  <a:pt x="4278467" y="3571328"/>
                  <a:pt x="4281210" y="3569804"/>
                  <a:pt x="4283039" y="3571633"/>
                </a:cubicBezTo>
                <a:cubicBezTo>
                  <a:pt x="4284868" y="3573462"/>
                  <a:pt x="4279686" y="3580929"/>
                  <a:pt x="4267494" y="3594036"/>
                </a:cubicBezTo>
                <a:cubicBezTo>
                  <a:pt x="4255302" y="3607142"/>
                  <a:pt x="4245549" y="3618572"/>
                  <a:pt x="4238233" y="3628326"/>
                </a:cubicBezTo>
                <a:cubicBezTo>
                  <a:pt x="4235795" y="3630764"/>
                  <a:pt x="4233661" y="3633050"/>
                  <a:pt x="4231833" y="3635184"/>
                </a:cubicBezTo>
                <a:cubicBezTo>
                  <a:pt x="4230004" y="3637317"/>
                  <a:pt x="4228480" y="3638841"/>
                  <a:pt x="4227261" y="3639756"/>
                </a:cubicBezTo>
                <a:cubicBezTo>
                  <a:pt x="4226041" y="3640670"/>
                  <a:pt x="4225127" y="3641127"/>
                  <a:pt x="4224518" y="3641127"/>
                </a:cubicBezTo>
                <a:cubicBezTo>
                  <a:pt x="4223298" y="3639298"/>
                  <a:pt x="4228785" y="3631069"/>
                  <a:pt x="4240977" y="3616438"/>
                </a:cubicBezTo>
                <a:cubicBezTo>
                  <a:pt x="4251949" y="3603637"/>
                  <a:pt x="4257741" y="3595712"/>
                  <a:pt x="4258350" y="3592664"/>
                </a:cubicBezTo>
                <a:cubicBezTo>
                  <a:pt x="4258960" y="3590835"/>
                  <a:pt x="4257436" y="3590226"/>
                  <a:pt x="4253778" y="3590835"/>
                </a:cubicBezTo>
                <a:cubicBezTo>
                  <a:pt x="4248901" y="3591445"/>
                  <a:pt x="4244786" y="3593274"/>
                  <a:pt x="4241434" y="3596322"/>
                </a:cubicBezTo>
                <a:cubicBezTo>
                  <a:pt x="4238081" y="3599370"/>
                  <a:pt x="4237014" y="3602113"/>
                  <a:pt x="4238233" y="3604551"/>
                </a:cubicBezTo>
                <a:cubicBezTo>
                  <a:pt x="4240062" y="3608818"/>
                  <a:pt x="4238233" y="3611562"/>
                  <a:pt x="4232747" y="3612781"/>
                </a:cubicBezTo>
                <a:cubicBezTo>
                  <a:pt x="4228480" y="3614000"/>
                  <a:pt x="4224365" y="3617505"/>
                  <a:pt x="4220403" y="3623296"/>
                </a:cubicBezTo>
                <a:cubicBezTo>
                  <a:pt x="4216440" y="3629088"/>
                  <a:pt x="4209277" y="3642042"/>
                  <a:pt x="4198914" y="3662158"/>
                </a:cubicBezTo>
                <a:cubicBezTo>
                  <a:pt x="4187942" y="3684714"/>
                  <a:pt x="4185808" y="3698125"/>
                  <a:pt x="4192514" y="3702392"/>
                </a:cubicBezTo>
                <a:cubicBezTo>
                  <a:pt x="4195561" y="3704221"/>
                  <a:pt x="4199219" y="3710317"/>
                  <a:pt x="4203486" y="3720680"/>
                </a:cubicBezTo>
                <a:cubicBezTo>
                  <a:pt x="4221774" y="3763962"/>
                  <a:pt x="4242500" y="3762438"/>
                  <a:pt x="4265665" y="3716108"/>
                </a:cubicBezTo>
                <a:cubicBezTo>
                  <a:pt x="4276029" y="3693553"/>
                  <a:pt x="4282582" y="3682275"/>
                  <a:pt x="4285325" y="3682275"/>
                </a:cubicBezTo>
                <a:cubicBezTo>
                  <a:pt x="4288068" y="3682275"/>
                  <a:pt x="4290202" y="3686390"/>
                  <a:pt x="4291726" y="3694620"/>
                </a:cubicBezTo>
                <a:cubicBezTo>
                  <a:pt x="4293250" y="3702849"/>
                  <a:pt x="4297060" y="3710164"/>
                  <a:pt x="4303156" y="3716565"/>
                </a:cubicBezTo>
                <a:cubicBezTo>
                  <a:pt x="4309252" y="3722966"/>
                  <a:pt x="4312300" y="3727843"/>
                  <a:pt x="4312300" y="3731196"/>
                </a:cubicBezTo>
                <a:cubicBezTo>
                  <a:pt x="4312300" y="3734548"/>
                  <a:pt x="4316415" y="3742473"/>
                  <a:pt x="4324644" y="3754970"/>
                </a:cubicBezTo>
                <a:cubicBezTo>
                  <a:pt x="4332874" y="3767467"/>
                  <a:pt x="4340341" y="3780421"/>
                  <a:pt x="4347047" y="3793832"/>
                </a:cubicBezTo>
                <a:cubicBezTo>
                  <a:pt x="4352533" y="3804195"/>
                  <a:pt x="4359239" y="3814101"/>
                  <a:pt x="4367164" y="3823550"/>
                </a:cubicBezTo>
                <a:cubicBezTo>
                  <a:pt x="4375089" y="3832999"/>
                  <a:pt x="4382404" y="3839552"/>
                  <a:pt x="4389109" y="3843210"/>
                </a:cubicBezTo>
                <a:cubicBezTo>
                  <a:pt x="4393986" y="3845648"/>
                  <a:pt x="4400082" y="3844429"/>
                  <a:pt x="4407397" y="3839552"/>
                </a:cubicBezTo>
                <a:cubicBezTo>
                  <a:pt x="4412884" y="3835894"/>
                  <a:pt x="4416084" y="3830865"/>
                  <a:pt x="4416999" y="3824464"/>
                </a:cubicBezTo>
                <a:cubicBezTo>
                  <a:pt x="4417913" y="3818064"/>
                  <a:pt x="4418370" y="3797490"/>
                  <a:pt x="4418370" y="3762742"/>
                </a:cubicBezTo>
                <a:cubicBezTo>
                  <a:pt x="4418370" y="3716413"/>
                  <a:pt x="4419285" y="3679227"/>
                  <a:pt x="4421113" y="3651186"/>
                </a:cubicBezTo>
                <a:cubicBezTo>
                  <a:pt x="4422942" y="3623144"/>
                  <a:pt x="4423857" y="3595102"/>
                  <a:pt x="4423857" y="3567061"/>
                </a:cubicBezTo>
                <a:lnTo>
                  <a:pt x="4423857" y="3524998"/>
                </a:lnTo>
                <a:lnTo>
                  <a:pt x="4442145" y="3508539"/>
                </a:lnTo>
                <a:cubicBezTo>
                  <a:pt x="4453727" y="3496957"/>
                  <a:pt x="4460890" y="3491166"/>
                  <a:pt x="4463633" y="3491166"/>
                </a:cubicBezTo>
                <a:cubicBezTo>
                  <a:pt x="4466376" y="3491166"/>
                  <a:pt x="4467748" y="3489032"/>
                  <a:pt x="4467748" y="3484765"/>
                </a:cubicBezTo>
                <a:cubicBezTo>
                  <a:pt x="4467748" y="3480498"/>
                  <a:pt x="4469577" y="3478364"/>
                  <a:pt x="4473234" y="3478364"/>
                </a:cubicBezTo>
                <a:cubicBezTo>
                  <a:pt x="4476892" y="3478364"/>
                  <a:pt x="4488169" y="3468610"/>
                  <a:pt x="4507067" y="3449103"/>
                </a:cubicBezTo>
                <a:cubicBezTo>
                  <a:pt x="4525965" y="3429596"/>
                  <a:pt x="4537547" y="3416185"/>
                  <a:pt x="4541814" y="3408870"/>
                </a:cubicBezTo>
                <a:cubicBezTo>
                  <a:pt x="4545472" y="3402774"/>
                  <a:pt x="4546691" y="3399421"/>
                  <a:pt x="4545472" y="3398811"/>
                </a:cubicBezTo>
                <a:cubicBezTo>
                  <a:pt x="4542424" y="3396983"/>
                  <a:pt x="4536023" y="3403078"/>
                  <a:pt x="4526269" y="3417099"/>
                </a:cubicBezTo>
                <a:cubicBezTo>
                  <a:pt x="4518954" y="3427462"/>
                  <a:pt x="4502343" y="3444988"/>
                  <a:pt x="4476435" y="3469677"/>
                </a:cubicBezTo>
                <a:cubicBezTo>
                  <a:pt x="4450527" y="3494366"/>
                  <a:pt x="4435744" y="3506710"/>
                  <a:pt x="4432086" y="3506710"/>
                </a:cubicBezTo>
                <a:cubicBezTo>
                  <a:pt x="4429038" y="3506710"/>
                  <a:pt x="4427362" y="3505644"/>
                  <a:pt x="4427057" y="3503510"/>
                </a:cubicBezTo>
                <a:cubicBezTo>
                  <a:pt x="4426752" y="3501376"/>
                  <a:pt x="4427514" y="3495738"/>
                  <a:pt x="4429343" y="3486594"/>
                </a:cubicBezTo>
                <a:cubicBezTo>
                  <a:pt x="4431172" y="3476230"/>
                  <a:pt x="4435134" y="3468306"/>
                  <a:pt x="4441230" y="3462819"/>
                </a:cubicBezTo>
                <a:cubicBezTo>
                  <a:pt x="4446717" y="3457942"/>
                  <a:pt x="4449460" y="3451846"/>
                  <a:pt x="4449460" y="3444531"/>
                </a:cubicBezTo>
                <a:cubicBezTo>
                  <a:pt x="4449460" y="3437216"/>
                  <a:pt x="4446412" y="3432034"/>
                  <a:pt x="4440316" y="3428986"/>
                </a:cubicBezTo>
                <a:cubicBezTo>
                  <a:pt x="4436658" y="3427158"/>
                  <a:pt x="4434372" y="3424872"/>
                  <a:pt x="4433458" y="3422129"/>
                </a:cubicBezTo>
                <a:cubicBezTo>
                  <a:pt x="4432543" y="3419385"/>
                  <a:pt x="4433001" y="3414051"/>
                  <a:pt x="4434829" y="3406126"/>
                </a:cubicBezTo>
                <a:cubicBezTo>
                  <a:pt x="4436658" y="3393325"/>
                  <a:pt x="4441078" y="3379761"/>
                  <a:pt x="4448088" y="3365436"/>
                </a:cubicBezTo>
                <a:cubicBezTo>
                  <a:pt x="4455098" y="3351110"/>
                  <a:pt x="4458604" y="3340595"/>
                  <a:pt x="4458604" y="3333889"/>
                </a:cubicBezTo>
                <a:cubicBezTo>
                  <a:pt x="4458604" y="3325964"/>
                  <a:pt x="4453422" y="3319716"/>
                  <a:pt x="4443059" y="3315144"/>
                </a:cubicBezTo>
                <a:cubicBezTo>
                  <a:pt x="4432696" y="3310572"/>
                  <a:pt x="4418980" y="3308286"/>
                  <a:pt x="4401911" y="3308286"/>
                </a:cubicBezTo>
                <a:cubicBezTo>
                  <a:pt x="4389109" y="3308286"/>
                  <a:pt x="4380575" y="3308895"/>
                  <a:pt x="4376308" y="3310114"/>
                </a:cubicBezTo>
                <a:cubicBezTo>
                  <a:pt x="4372041" y="3311334"/>
                  <a:pt x="4366859" y="3315296"/>
                  <a:pt x="4360763" y="3322002"/>
                </a:cubicBezTo>
                <a:cubicBezTo>
                  <a:pt x="4351619" y="3331755"/>
                  <a:pt x="4336074" y="3341661"/>
                  <a:pt x="4314129" y="3351720"/>
                </a:cubicBezTo>
                <a:cubicBezTo>
                  <a:pt x="4292183" y="3361778"/>
                  <a:pt x="4272676" y="3367722"/>
                  <a:pt x="4255607" y="3369550"/>
                </a:cubicBezTo>
                <a:cubicBezTo>
                  <a:pt x="4237319" y="3371379"/>
                  <a:pt x="4228023" y="3370312"/>
                  <a:pt x="4227718" y="3366350"/>
                </a:cubicBezTo>
                <a:cubicBezTo>
                  <a:pt x="4227413" y="3362388"/>
                  <a:pt x="4226651" y="3356444"/>
                  <a:pt x="4225432" y="3348519"/>
                </a:cubicBezTo>
                <a:cubicBezTo>
                  <a:pt x="4224212" y="3340595"/>
                  <a:pt x="4225127" y="3335718"/>
                  <a:pt x="4228175" y="3333889"/>
                </a:cubicBezTo>
                <a:cubicBezTo>
                  <a:pt x="4231223" y="3332060"/>
                  <a:pt x="4232747" y="3328555"/>
                  <a:pt x="4232747" y="3323373"/>
                </a:cubicBezTo>
                <a:cubicBezTo>
                  <a:pt x="4232747" y="3318192"/>
                  <a:pt x="4235795" y="3311943"/>
                  <a:pt x="4241891" y="3304628"/>
                </a:cubicBezTo>
                <a:cubicBezTo>
                  <a:pt x="4247987" y="3297313"/>
                  <a:pt x="4253778" y="3287864"/>
                  <a:pt x="4259265" y="3276282"/>
                </a:cubicBezTo>
                <a:cubicBezTo>
                  <a:pt x="4267189" y="3258603"/>
                  <a:pt x="4283344" y="3241535"/>
                  <a:pt x="4307728" y="3225075"/>
                </a:cubicBezTo>
                <a:cubicBezTo>
                  <a:pt x="4318091" y="3218370"/>
                  <a:pt x="4326016" y="3212274"/>
                  <a:pt x="4331502" y="3206787"/>
                </a:cubicBezTo>
                <a:cubicBezTo>
                  <a:pt x="4352838" y="3187280"/>
                  <a:pt x="4383928" y="3183622"/>
                  <a:pt x="4424771" y="3195814"/>
                </a:cubicBezTo>
                <a:cubicBezTo>
                  <a:pt x="4438792" y="3200082"/>
                  <a:pt x="4447936" y="3201758"/>
                  <a:pt x="4452203" y="3200844"/>
                </a:cubicBezTo>
                <a:cubicBezTo>
                  <a:pt x="4456470" y="3199929"/>
                  <a:pt x="4458604" y="3195814"/>
                  <a:pt x="4458604" y="3188499"/>
                </a:cubicBezTo>
                <a:cubicBezTo>
                  <a:pt x="4458604" y="3178136"/>
                  <a:pt x="4448393" y="3165487"/>
                  <a:pt x="4427971" y="3150552"/>
                </a:cubicBezTo>
                <a:cubicBezTo>
                  <a:pt x="4407550" y="3135616"/>
                  <a:pt x="4382404" y="3122662"/>
                  <a:pt x="4352533" y="3111690"/>
                </a:cubicBezTo>
                <a:cubicBezTo>
                  <a:pt x="4337903" y="3106203"/>
                  <a:pt x="4325559" y="3103079"/>
                  <a:pt x="4315500" y="3102317"/>
                </a:cubicBezTo>
                <a:close/>
                <a:moveTo>
                  <a:pt x="7142826" y="3092487"/>
                </a:moveTo>
                <a:cubicBezTo>
                  <a:pt x="7151055" y="3093097"/>
                  <a:pt x="7158827" y="3095231"/>
                  <a:pt x="7166143" y="3098888"/>
                </a:cubicBezTo>
                <a:cubicBezTo>
                  <a:pt x="7174677" y="3103155"/>
                  <a:pt x="7181839" y="3105289"/>
                  <a:pt x="7187631" y="3105289"/>
                </a:cubicBezTo>
                <a:cubicBezTo>
                  <a:pt x="7193422" y="3105289"/>
                  <a:pt x="7201042" y="3109708"/>
                  <a:pt x="7210491" y="3118548"/>
                </a:cubicBezTo>
                <a:cubicBezTo>
                  <a:pt x="7219939" y="3127387"/>
                  <a:pt x="7228017" y="3132721"/>
                  <a:pt x="7234722" y="3134550"/>
                </a:cubicBezTo>
                <a:cubicBezTo>
                  <a:pt x="7241428" y="3136378"/>
                  <a:pt x="7244781" y="3138207"/>
                  <a:pt x="7244781" y="3140036"/>
                </a:cubicBezTo>
                <a:cubicBezTo>
                  <a:pt x="7244781" y="3141865"/>
                  <a:pt x="7250572" y="3146437"/>
                  <a:pt x="7262154" y="3153752"/>
                </a:cubicBezTo>
                <a:cubicBezTo>
                  <a:pt x="7283490" y="3166554"/>
                  <a:pt x="7295683" y="3184232"/>
                  <a:pt x="7298731" y="3206787"/>
                </a:cubicBezTo>
                <a:cubicBezTo>
                  <a:pt x="7299950" y="3212883"/>
                  <a:pt x="7299950" y="3217150"/>
                  <a:pt x="7298731" y="3219589"/>
                </a:cubicBezTo>
                <a:cubicBezTo>
                  <a:pt x="7297511" y="3222027"/>
                  <a:pt x="7294768" y="3223856"/>
                  <a:pt x="7290501" y="3225075"/>
                </a:cubicBezTo>
                <a:cubicBezTo>
                  <a:pt x="7271603" y="3232390"/>
                  <a:pt x="7253925" y="3231781"/>
                  <a:pt x="7237466" y="3223247"/>
                </a:cubicBezTo>
                <a:cubicBezTo>
                  <a:pt x="7221616" y="3214712"/>
                  <a:pt x="7207595" y="3213798"/>
                  <a:pt x="7195403" y="3220503"/>
                </a:cubicBezTo>
                <a:cubicBezTo>
                  <a:pt x="7188698" y="3224161"/>
                  <a:pt x="7183973" y="3224466"/>
                  <a:pt x="7181230" y="3221418"/>
                </a:cubicBezTo>
                <a:cubicBezTo>
                  <a:pt x="7178487" y="3218370"/>
                  <a:pt x="7178944" y="3213798"/>
                  <a:pt x="7182602" y="3207702"/>
                </a:cubicBezTo>
                <a:cubicBezTo>
                  <a:pt x="7185650" y="3204044"/>
                  <a:pt x="7186716" y="3200996"/>
                  <a:pt x="7185802" y="3198558"/>
                </a:cubicBezTo>
                <a:cubicBezTo>
                  <a:pt x="7184888" y="3196119"/>
                  <a:pt x="7181992" y="3191852"/>
                  <a:pt x="7177115" y="3185756"/>
                </a:cubicBezTo>
                <a:cubicBezTo>
                  <a:pt x="7169190" y="3177831"/>
                  <a:pt x="7165228" y="3172954"/>
                  <a:pt x="7165228" y="3171126"/>
                </a:cubicBezTo>
                <a:cubicBezTo>
                  <a:pt x="7165228" y="3169297"/>
                  <a:pt x="7159437" y="3162286"/>
                  <a:pt x="7147854" y="3150095"/>
                </a:cubicBezTo>
                <a:cubicBezTo>
                  <a:pt x="7139320" y="3141560"/>
                  <a:pt x="7132919" y="3131807"/>
                  <a:pt x="7128652" y="3120834"/>
                </a:cubicBezTo>
                <a:cubicBezTo>
                  <a:pt x="7124385" y="3109861"/>
                  <a:pt x="7123775" y="3101936"/>
                  <a:pt x="7126823" y="3097059"/>
                </a:cubicBezTo>
                <a:cubicBezTo>
                  <a:pt x="7129262" y="3093402"/>
                  <a:pt x="7134596" y="3091878"/>
                  <a:pt x="7142826" y="3092487"/>
                </a:cubicBezTo>
                <a:close/>
                <a:moveTo>
                  <a:pt x="7608912" y="3084829"/>
                </a:moveTo>
                <a:cubicBezTo>
                  <a:pt x="7608550" y="3084601"/>
                  <a:pt x="7608331" y="3084715"/>
                  <a:pt x="7608255" y="3085172"/>
                </a:cubicBezTo>
                <a:cubicBezTo>
                  <a:pt x="7607950" y="3087001"/>
                  <a:pt x="7609626" y="3094011"/>
                  <a:pt x="7613284" y="3106203"/>
                </a:cubicBezTo>
                <a:cubicBezTo>
                  <a:pt x="7616332" y="3117176"/>
                  <a:pt x="7619989" y="3122662"/>
                  <a:pt x="7624257" y="3122662"/>
                </a:cubicBezTo>
                <a:cubicBezTo>
                  <a:pt x="7627305" y="3122662"/>
                  <a:pt x="7629134" y="3121443"/>
                  <a:pt x="7629743" y="3119005"/>
                </a:cubicBezTo>
                <a:cubicBezTo>
                  <a:pt x="7630353" y="3116566"/>
                  <a:pt x="7629134" y="3114738"/>
                  <a:pt x="7626086" y="3113519"/>
                </a:cubicBezTo>
                <a:cubicBezTo>
                  <a:pt x="7624257" y="3112299"/>
                  <a:pt x="7620904" y="3106508"/>
                  <a:pt x="7616027" y="3096145"/>
                </a:cubicBezTo>
                <a:cubicBezTo>
                  <a:pt x="7612370" y="3089287"/>
                  <a:pt x="7609998" y="3085515"/>
                  <a:pt x="7608912" y="3084829"/>
                </a:cubicBezTo>
                <a:close/>
                <a:moveTo>
                  <a:pt x="6697170" y="3076142"/>
                </a:moveTo>
                <a:cubicBezTo>
                  <a:pt x="6696484" y="3076676"/>
                  <a:pt x="6696141" y="3077857"/>
                  <a:pt x="6696141" y="3079686"/>
                </a:cubicBezTo>
                <a:cubicBezTo>
                  <a:pt x="6696141" y="3087001"/>
                  <a:pt x="6698274" y="3087610"/>
                  <a:pt x="6702542" y="3081514"/>
                </a:cubicBezTo>
                <a:cubicBezTo>
                  <a:pt x="6703761" y="3079686"/>
                  <a:pt x="6702999" y="3078009"/>
                  <a:pt x="6700256" y="3076485"/>
                </a:cubicBezTo>
                <a:cubicBezTo>
                  <a:pt x="6698884" y="3075723"/>
                  <a:pt x="6697855" y="3075609"/>
                  <a:pt x="6697170" y="3076142"/>
                </a:cubicBezTo>
                <a:close/>
                <a:moveTo>
                  <a:pt x="7589052" y="3047682"/>
                </a:moveTo>
                <a:cubicBezTo>
                  <a:pt x="7591186" y="3047682"/>
                  <a:pt x="7598044" y="3054387"/>
                  <a:pt x="7609626" y="3067798"/>
                </a:cubicBezTo>
                <a:cubicBezTo>
                  <a:pt x="7621209" y="3081210"/>
                  <a:pt x="7628676" y="3087915"/>
                  <a:pt x="7632029" y="3087915"/>
                </a:cubicBezTo>
                <a:cubicBezTo>
                  <a:pt x="7635382" y="3087915"/>
                  <a:pt x="7638887" y="3090963"/>
                  <a:pt x="7642544" y="3097059"/>
                </a:cubicBezTo>
                <a:cubicBezTo>
                  <a:pt x="7646202" y="3103155"/>
                  <a:pt x="7650622" y="3105594"/>
                  <a:pt x="7655804" y="3104374"/>
                </a:cubicBezTo>
                <a:cubicBezTo>
                  <a:pt x="7660985" y="3103155"/>
                  <a:pt x="7668910" y="3105898"/>
                  <a:pt x="7679578" y="3112604"/>
                </a:cubicBezTo>
                <a:cubicBezTo>
                  <a:pt x="7690246" y="3119310"/>
                  <a:pt x="7699847" y="3123577"/>
                  <a:pt x="7708382" y="3125406"/>
                </a:cubicBezTo>
                <a:cubicBezTo>
                  <a:pt x="7717525" y="3127844"/>
                  <a:pt x="7725145" y="3132568"/>
                  <a:pt x="7731241" y="3139579"/>
                </a:cubicBezTo>
                <a:cubicBezTo>
                  <a:pt x="7737338" y="3146589"/>
                  <a:pt x="7739166" y="3152838"/>
                  <a:pt x="7736728" y="3158324"/>
                </a:cubicBezTo>
                <a:cubicBezTo>
                  <a:pt x="7733680" y="3163201"/>
                  <a:pt x="7728803" y="3166859"/>
                  <a:pt x="7722098" y="3169297"/>
                </a:cubicBezTo>
                <a:cubicBezTo>
                  <a:pt x="7715392" y="3171735"/>
                  <a:pt x="7698933" y="3175698"/>
                  <a:pt x="7672720" y="3181184"/>
                </a:cubicBezTo>
                <a:cubicBezTo>
                  <a:pt x="7642850" y="3186671"/>
                  <a:pt x="7627609" y="3189871"/>
                  <a:pt x="7627000" y="3190785"/>
                </a:cubicBezTo>
                <a:cubicBezTo>
                  <a:pt x="7626390" y="3191700"/>
                  <a:pt x="7627305" y="3198101"/>
                  <a:pt x="7629743" y="3209988"/>
                </a:cubicBezTo>
                <a:cubicBezTo>
                  <a:pt x="7632182" y="3221875"/>
                  <a:pt x="7633096" y="3236962"/>
                  <a:pt x="7632486" y="3255250"/>
                </a:cubicBezTo>
                <a:lnTo>
                  <a:pt x="7630657" y="3282683"/>
                </a:lnTo>
                <a:lnTo>
                  <a:pt x="7647117" y="3268052"/>
                </a:lnTo>
                <a:cubicBezTo>
                  <a:pt x="7657480" y="3258908"/>
                  <a:pt x="7669672" y="3249459"/>
                  <a:pt x="7683693" y="3239706"/>
                </a:cubicBezTo>
                <a:cubicBezTo>
                  <a:pt x="7697713" y="3229952"/>
                  <a:pt x="7706248" y="3225075"/>
                  <a:pt x="7709296" y="3225075"/>
                </a:cubicBezTo>
                <a:cubicBezTo>
                  <a:pt x="7712344" y="3225075"/>
                  <a:pt x="7719354" y="3222027"/>
                  <a:pt x="7730327" y="3215931"/>
                </a:cubicBezTo>
                <a:cubicBezTo>
                  <a:pt x="7752273" y="3204959"/>
                  <a:pt x="7771170" y="3203739"/>
                  <a:pt x="7787020" y="3212274"/>
                </a:cubicBezTo>
                <a:cubicBezTo>
                  <a:pt x="7794335" y="3215931"/>
                  <a:pt x="7805460" y="3226752"/>
                  <a:pt x="7820396" y="3244735"/>
                </a:cubicBezTo>
                <a:cubicBezTo>
                  <a:pt x="7835330" y="3262718"/>
                  <a:pt x="7842798" y="3273843"/>
                  <a:pt x="7842799" y="3278110"/>
                </a:cubicBezTo>
                <a:cubicBezTo>
                  <a:pt x="7842798" y="3281768"/>
                  <a:pt x="7837464" y="3285578"/>
                  <a:pt x="7826797" y="3289541"/>
                </a:cubicBezTo>
                <a:cubicBezTo>
                  <a:pt x="7816128" y="3293503"/>
                  <a:pt x="7803784" y="3296398"/>
                  <a:pt x="7789763" y="3298227"/>
                </a:cubicBezTo>
                <a:cubicBezTo>
                  <a:pt x="7773304" y="3300056"/>
                  <a:pt x="7762788" y="3302190"/>
                  <a:pt x="7758216" y="3304628"/>
                </a:cubicBezTo>
                <a:cubicBezTo>
                  <a:pt x="7753644" y="3307066"/>
                  <a:pt x="7747701" y="3308895"/>
                  <a:pt x="7740386" y="3310114"/>
                </a:cubicBezTo>
                <a:cubicBezTo>
                  <a:pt x="7724536" y="3313162"/>
                  <a:pt x="7713106" y="3316363"/>
                  <a:pt x="7706096" y="3319716"/>
                </a:cubicBezTo>
                <a:cubicBezTo>
                  <a:pt x="7699085" y="3323068"/>
                  <a:pt x="7691618" y="3329317"/>
                  <a:pt x="7683693" y="3338461"/>
                </a:cubicBezTo>
                <a:cubicBezTo>
                  <a:pt x="7671501" y="3351262"/>
                  <a:pt x="7665405" y="3359187"/>
                  <a:pt x="7665405" y="3362235"/>
                </a:cubicBezTo>
                <a:cubicBezTo>
                  <a:pt x="7665405" y="3365283"/>
                  <a:pt x="7664186" y="3366807"/>
                  <a:pt x="7661747" y="3366807"/>
                </a:cubicBezTo>
                <a:cubicBezTo>
                  <a:pt x="7658699" y="3366807"/>
                  <a:pt x="7650774" y="3375799"/>
                  <a:pt x="7637973" y="3393782"/>
                </a:cubicBezTo>
                <a:cubicBezTo>
                  <a:pt x="7625171" y="3411765"/>
                  <a:pt x="7615418" y="3427767"/>
                  <a:pt x="7608712" y="3441788"/>
                </a:cubicBezTo>
                <a:cubicBezTo>
                  <a:pt x="7600177" y="3461295"/>
                  <a:pt x="7595758" y="3481869"/>
                  <a:pt x="7595453" y="3503510"/>
                </a:cubicBezTo>
                <a:cubicBezTo>
                  <a:pt x="7595149" y="3525151"/>
                  <a:pt x="7595453" y="3535514"/>
                  <a:pt x="7596368" y="3534600"/>
                </a:cubicBezTo>
                <a:cubicBezTo>
                  <a:pt x="7597282" y="3533685"/>
                  <a:pt x="7603225" y="3524389"/>
                  <a:pt x="7614199" y="3506710"/>
                </a:cubicBezTo>
                <a:cubicBezTo>
                  <a:pt x="7635534" y="3469525"/>
                  <a:pt x="7659614" y="3445446"/>
                  <a:pt x="7686436" y="3434473"/>
                </a:cubicBezTo>
                <a:cubicBezTo>
                  <a:pt x="7699847" y="3428377"/>
                  <a:pt x="7709753" y="3425177"/>
                  <a:pt x="7716154" y="3424872"/>
                </a:cubicBezTo>
                <a:cubicBezTo>
                  <a:pt x="7722555" y="3424567"/>
                  <a:pt x="7730327" y="3426548"/>
                  <a:pt x="7739471" y="3430815"/>
                </a:cubicBezTo>
                <a:lnTo>
                  <a:pt x="7753187" y="3437216"/>
                </a:lnTo>
                <a:lnTo>
                  <a:pt x="7752273" y="3631069"/>
                </a:lnTo>
                <a:cubicBezTo>
                  <a:pt x="7751663" y="3760304"/>
                  <a:pt x="7750139" y="3830103"/>
                  <a:pt x="7747701" y="3840466"/>
                </a:cubicBezTo>
                <a:cubicBezTo>
                  <a:pt x="7744043" y="3856926"/>
                  <a:pt x="7738709" y="3867594"/>
                  <a:pt x="7731699" y="3872470"/>
                </a:cubicBezTo>
                <a:cubicBezTo>
                  <a:pt x="7724688" y="3877347"/>
                  <a:pt x="7715239" y="3876738"/>
                  <a:pt x="7703352" y="3870642"/>
                </a:cubicBezTo>
                <a:cubicBezTo>
                  <a:pt x="7691465" y="3864546"/>
                  <a:pt x="7676073" y="3852658"/>
                  <a:pt x="7657175" y="3834980"/>
                </a:cubicBezTo>
                <a:cubicBezTo>
                  <a:pt x="7643154" y="3821569"/>
                  <a:pt x="7632639" y="3812577"/>
                  <a:pt x="7625628" y="3808005"/>
                </a:cubicBezTo>
                <a:cubicBezTo>
                  <a:pt x="7618618" y="3803433"/>
                  <a:pt x="7608712" y="3799623"/>
                  <a:pt x="7595910" y="3796575"/>
                </a:cubicBezTo>
                <a:cubicBezTo>
                  <a:pt x="7583109" y="3793527"/>
                  <a:pt x="7575184" y="3789108"/>
                  <a:pt x="7572136" y="3783316"/>
                </a:cubicBezTo>
                <a:cubicBezTo>
                  <a:pt x="7569088" y="3777525"/>
                  <a:pt x="7561925" y="3770972"/>
                  <a:pt x="7550648" y="3763657"/>
                </a:cubicBezTo>
                <a:cubicBezTo>
                  <a:pt x="7539370" y="3756342"/>
                  <a:pt x="7532665" y="3749331"/>
                  <a:pt x="7530531" y="3742626"/>
                </a:cubicBezTo>
                <a:cubicBezTo>
                  <a:pt x="7528397" y="3735920"/>
                  <a:pt x="7525806" y="3729214"/>
                  <a:pt x="7522758" y="3722509"/>
                </a:cubicBezTo>
                <a:cubicBezTo>
                  <a:pt x="7519710" y="3715803"/>
                  <a:pt x="7519710" y="3704526"/>
                  <a:pt x="7522758" y="3688676"/>
                </a:cubicBezTo>
                <a:cubicBezTo>
                  <a:pt x="7537999" y="3616743"/>
                  <a:pt x="7545618" y="3576814"/>
                  <a:pt x="7545618" y="3568890"/>
                </a:cubicBezTo>
                <a:cubicBezTo>
                  <a:pt x="7545618" y="3563403"/>
                  <a:pt x="7543485" y="3563403"/>
                  <a:pt x="7539218" y="3568890"/>
                </a:cubicBezTo>
                <a:cubicBezTo>
                  <a:pt x="7536779" y="3572547"/>
                  <a:pt x="7534645" y="3577119"/>
                  <a:pt x="7532817" y="3582606"/>
                </a:cubicBezTo>
                <a:cubicBezTo>
                  <a:pt x="7529159" y="3592969"/>
                  <a:pt x="7523977" y="3603027"/>
                  <a:pt x="7517272" y="3612781"/>
                </a:cubicBezTo>
                <a:cubicBezTo>
                  <a:pt x="7510566" y="3622534"/>
                  <a:pt x="7495936" y="3650271"/>
                  <a:pt x="7473381" y="3695991"/>
                </a:cubicBezTo>
                <a:cubicBezTo>
                  <a:pt x="7450825" y="3741711"/>
                  <a:pt x="7436957" y="3765181"/>
                  <a:pt x="7431775" y="3766400"/>
                </a:cubicBezTo>
                <a:cubicBezTo>
                  <a:pt x="7426594" y="3767619"/>
                  <a:pt x="7418517" y="3765486"/>
                  <a:pt x="7407544" y="3759999"/>
                </a:cubicBezTo>
                <a:cubicBezTo>
                  <a:pt x="7396571" y="3754513"/>
                  <a:pt x="7388951" y="3745674"/>
                  <a:pt x="7384684" y="3733482"/>
                </a:cubicBezTo>
                <a:cubicBezTo>
                  <a:pt x="7374321" y="3703611"/>
                  <a:pt x="7368987" y="3682885"/>
                  <a:pt x="7368682" y="3671302"/>
                </a:cubicBezTo>
                <a:cubicBezTo>
                  <a:pt x="7368377" y="3659720"/>
                  <a:pt x="7372797" y="3649052"/>
                  <a:pt x="7381941" y="3639298"/>
                </a:cubicBezTo>
                <a:cubicBezTo>
                  <a:pt x="7390475" y="3630154"/>
                  <a:pt x="7398705" y="3618267"/>
                  <a:pt x="7406630" y="3603637"/>
                </a:cubicBezTo>
                <a:cubicBezTo>
                  <a:pt x="7434671" y="3551821"/>
                  <a:pt x="7450521" y="3525913"/>
                  <a:pt x="7454178" y="3525913"/>
                </a:cubicBezTo>
                <a:cubicBezTo>
                  <a:pt x="7456007" y="3525913"/>
                  <a:pt x="7456921" y="3524084"/>
                  <a:pt x="7456921" y="3520426"/>
                </a:cubicBezTo>
                <a:cubicBezTo>
                  <a:pt x="7456921" y="3517378"/>
                  <a:pt x="7462103" y="3508234"/>
                  <a:pt x="7472466" y="3492994"/>
                </a:cubicBezTo>
                <a:cubicBezTo>
                  <a:pt x="7482829" y="3477754"/>
                  <a:pt x="7492278" y="3465258"/>
                  <a:pt x="7500813" y="3455504"/>
                </a:cubicBezTo>
                <a:cubicBezTo>
                  <a:pt x="7506299" y="3448798"/>
                  <a:pt x="7514376" y="3436606"/>
                  <a:pt x="7525045" y="3418928"/>
                </a:cubicBezTo>
                <a:cubicBezTo>
                  <a:pt x="7535712" y="3401250"/>
                  <a:pt x="7541046" y="3391191"/>
                  <a:pt x="7541047" y="3388753"/>
                </a:cubicBezTo>
                <a:cubicBezTo>
                  <a:pt x="7541046" y="3381438"/>
                  <a:pt x="7524587" y="3384181"/>
                  <a:pt x="7491669" y="3396983"/>
                </a:cubicBezTo>
                <a:cubicBezTo>
                  <a:pt x="7448996" y="3414051"/>
                  <a:pt x="7416383" y="3418928"/>
                  <a:pt x="7393828" y="3411613"/>
                </a:cubicBezTo>
                <a:cubicBezTo>
                  <a:pt x="7379198" y="3406736"/>
                  <a:pt x="7368529" y="3398049"/>
                  <a:pt x="7361824" y="3385553"/>
                </a:cubicBezTo>
                <a:cubicBezTo>
                  <a:pt x="7355118" y="3373056"/>
                  <a:pt x="7355728" y="3363150"/>
                  <a:pt x="7363653" y="3355835"/>
                </a:cubicBezTo>
                <a:cubicBezTo>
                  <a:pt x="7367310" y="3352786"/>
                  <a:pt x="7371273" y="3351262"/>
                  <a:pt x="7375540" y="3351262"/>
                </a:cubicBezTo>
                <a:cubicBezTo>
                  <a:pt x="7379807" y="3351262"/>
                  <a:pt x="7388646" y="3352482"/>
                  <a:pt x="7402057" y="3354920"/>
                </a:cubicBezTo>
                <a:cubicBezTo>
                  <a:pt x="7428270" y="3360406"/>
                  <a:pt x="7450521" y="3360559"/>
                  <a:pt x="7468809" y="3355377"/>
                </a:cubicBezTo>
                <a:cubicBezTo>
                  <a:pt x="7487097" y="3350196"/>
                  <a:pt x="7505689" y="3338766"/>
                  <a:pt x="7524587" y="3321087"/>
                </a:cubicBezTo>
                <a:cubicBezTo>
                  <a:pt x="7533731" y="3311943"/>
                  <a:pt x="7539827" y="3304171"/>
                  <a:pt x="7542875" y="3297770"/>
                </a:cubicBezTo>
                <a:cubicBezTo>
                  <a:pt x="7545923" y="3291369"/>
                  <a:pt x="7550190" y="3276891"/>
                  <a:pt x="7555677" y="3254336"/>
                </a:cubicBezTo>
                <a:cubicBezTo>
                  <a:pt x="7563602" y="3222027"/>
                  <a:pt x="7566802" y="3204654"/>
                  <a:pt x="7565278" y="3202215"/>
                </a:cubicBezTo>
                <a:cubicBezTo>
                  <a:pt x="7563754" y="3199777"/>
                  <a:pt x="7559334" y="3200082"/>
                  <a:pt x="7552019" y="3203130"/>
                </a:cubicBezTo>
                <a:cubicBezTo>
                  <a:pt x="7537389" y="3208616"/>
                  <a:pt x="7519101" y="3208616"/>
                  <a:pt x="7497155" y="3203130"/>
                </a:cubicBezTo>
                <a:cubicBezTo>
                  <a:pt x="7486792" y="3200082"/>
                  <a:pt x="7477800" y="3197796"/>
                  <a:pt x="7470181" y="3196272"/>
                </a:cubicBezTo>
                <a:cubicBezTo>
                  <a:pt x="7462560" y="3194748"/>
                  <a:pt x="7456921" y="3190023"/>
                  <a:pt x="7453264" y="3182098"/>
                </a:cubicBezTo>
                <a:cubicBezTo>
                  <a:pt x="7449606" y="3173564"/>
                  <a:pt x="7450521" y="3167620"/>
                  <a:pt x="7456007" y="3164268"/>
                </a:cubicBezTo>
                <a:cubicBezTo>
                  <a:pt x="7461493" y="3160915"/>
                  <a:pt x="7474295" y="3158324"/>
                  <a:pt x="7494412" y="3156495"/>
                </a:cubicBezTo>
                <a:cubicBezTo>
                  <a:pt x="7515138" y="3154666"/>
                  <a:pt x="7533121" y="3151923"/>
                  <a:pt x="7548361" y="3148266"/>
                </a:cubicBezTo>
                <a:cubicBezTo>
                  <a:pt x="7560554" y="3145218"/>
                  <a:pt x="7568173" y="3140646"/>
                  <a:pt x="7571221" y="3134550"/>
                </a:cubicBezTo>
                <a:cubicBezTo>
                  <a:pt x="7574270" y="3128454"/>
                  <a:pt x="7576099" y="3113823"/>
                  <a:pt x="7576708" y="3090658"/>
                </a:cubicBezTo>
                <a:cubicBezTo>
                  <a:pt x="7576708" y="3073590"/>
                  <a:pt x="7578232" y="3062160"/>
                  <a:pt x="7581280" y="3056368"/>
                </a:cubicBezTo>
                <a:cubicBezTo>
                  <a:pt x="7584328" y="3050577"/>
                  <a:pt x="7586919" y="3047682"/>
                  <a:pt x="7589052" y="3047682"/>
                </a:cubicBezTo>
                <a:close/>
                <a:moveTo>
                  <a:pt x="2614259" y="3035795"/>
                </a:moveTo>
                <a:cubicBezTo>
                  <a:pt x="2612431" y="3035185"/>
                  <a:pt x="2610449" y="3036099"/>
                  <a:pt x="2608316" y="3038538"/>
                </a:cubicBezTo>
                <a:cubicBezTo>
                  <a:pt x="2606182" y="3040976"/>
                  <a:pt x="2604201" y="3045548"/>
                  <a:pt x="2602372" y="3052254"/>
                </a:cubicBezTo>
                <a:cubicBezTo>
                  <a:pt x="2597495" y="3063836"/>
                  <a:pt x="2594295" y="3081057"/>
                  <a:pt x="2592771" y="3103917"/>
                </a:cubicBezTo>
                <a:cubicBezTo>
                  <a:pt x="2591247" y="3126777"/>
                  <a:pt x="2589723" y="3139426"/>
                  <a:pt x="2588199" y="3141865"/>
                </a:cubicBezTo>
                <a:cubicBezTo>
                  <a:pt x="2586675" y="3144303"/>
                  <a:pt x="2585456" y="3155124"/>
                  <a:pt x="2584541" y="3174326"/>
                </a:cubicBezTo>
                <a:cubicBezTo>
                  <a:pt x="2583627" y="3193528"/>
                  <a:pt x="2582256" y="3205263"/>
                  <a:pt x="2580427" y="3209530"/>
                </a:cubicBezTo>
                <a:cubicBezTo>
                  <a:pt x="2576769" y="3218674"/>
                  <a:pt x="2564272" y="3225380"/>
                  <a:pt x="2542936" y="3229647"/>
                </a:cubicBezTo>
                <a:cubicBezTo>
                  <a:pt x="2521600" y="3233914"/>
                  <a:pt x="2508189" y="3232390"/>
                  <a:pt x="2502703" y="3225075"/>
                </a:cubicBezTo>
                <a:cubicBezTo>
                  <a:pt x="2499045" y="3220198"/>
                  <a:pt x="2492949" y="3217760"/>
                  <a:pt x="2484415" y="3217760"/>
                </a:cubicBezTo>
                <a:cubicBezTo>
                  <a:pt x="2470394" y="3218979"/>
                  <a:pt x="2464603" y="3227819"/>
                  <a:pt x="2467041" y="3244278"/>
                </a:cubicBezTo>
                <a:cubicBezTo>
                  <a:pt x="2471308" y="3263785"/>
                  <a:pt x="2483500" y="3278720"/>
                  <a:pt x="2503617" y="3289083"/>
                </a:cubicBezTo>
                <a:cubicBezTo>
                  <a:pt x="2514590" y="3294570"/>
                  <a:pt x="2520686" y="3298380"/>
                  <a:pt x="2521905" y="3300513"/>
                </a:cubicBezTo>
                <a:cubicBezTo>
                  <a:pt x="2523124" y="3302647"/>
                  <a:pt x="2526020" y="3303561"/>
                  <a:pt x="2530592" y="3303256"/>
                </a:cubicBezTo>
                <a:cubicBezTo>
                  <a:pt x="2535164" y="3302952"/>
                  <a:pt x="2542022" y="3303104"/>
                  <a:pt x="2551166" y="3303714"/>
                </a:cubicBezTo>
                <a:lnTo>
                  <a:pt x="2565796" y="3303714"/>
                </a:lnTo>
                <a:lnTo>
                  <a:pt x="2563967" y="3328402"/>
                </a:lnTo>
                <a:cubicBezTo>
                  <a:pt x="2561529" y="3360102"/>
                  <a:pt x="2555585" y="3384790"/>
                  <a:pt x="2546137" y="3402469"/>
                </a:cubicBezTo>
                <a:cubicBezTo>
                  <a:pt x="2536688" y="3420147"/>
                  <a:pt x="2524953" y="3428986"/>
                  <a:pt x="2510932" y="3428986"/>
                </a:cubicBezTo>
                <a:cubicBezTo>
                  <a:pt x="2504836" y="3428986"/>
                  <a:pt x="2499959" y="3430815"/>
                  <a:pt x="2496302" y="3434473"/>
                </a:cubicBezTo>
                <a:cubicBezTo>
                  <a:pt x="2493864" y="3437521"/>
                  <a:pt x="2482586" y="3443464"/>
                  <a:pt x="2462469" y="3452304"/>
                </a:cubicBezTo>
                <a:cubicBezTo>
                  <a:pt x="2442352" y="3461143"/>
                  <a:pt x="2429246" y="3465867"/>
                  <a:pt x="2423150" y="3466477"/>
                </a:cubicBezTo>
                <a:cubicBezTo>
                  <a:pt x="2421931" y="3467086"/>
                  <a:pt x="2413396" y="3470744"/>
                  <a:pt x="2397547" y="3477450"/>
                </a:cubicBezTo>
                <a:cubicBezTo>
                  <a:pt x="2380478" y="3484765"/>
                  <a:pt x="2362495" y="3490861"/>
                  <a:pt x="2343597" y="3495738"/>
                </a:cubicBezTo>
                <a:cubicBezTo>
                  <a:pt x="2324699" y="3500614"/>
                  <a:pt x="2311898" y="3502138"/>
                  <a:pt x="2305192" y="3500310"/>
                </a:cubicBezTo>
                <a:cubicBezTo>
                  <a:pt x="2298487" y="3498481"/>
                  <a:pt x="2294829" y="3494976"/>
                  <a:pt x="2294220" y="3489794"/>
                </a:cubicBezTo>
                <a:cubicBezTo>
                  <a:pt x="2293610" y="3484612"/>
                  <a:pt x="2296353" y="3479278"/>
                  <a:pt x="2302449" y="3473792"/>
                </a:cubicBezTo>
                <a:cubicBezTo>
                  <a:pt x="2306716" y="3470134"/>
                  <a:pt x="2309155" y="3467391"/>
                  <a:pt x="2309764" y="3465562"/>
                </a:cubicBezTo>
                <a:cubicBezTo>
                  <a:pt x="2310374" y="3463124"/>
                  <a:pt x="2304583" y="3464800"/>
                  <a:pt x="2292391" y="3470592"/>
                </a:cubicBezTo>
                <a:cubicBezTo>
                  <a:pt x="2280199" y="3476383"/>
                  <a:pt x="2273645" y="3485679"/>
                  <a:pt x="2272731" y="3498481"/>
                </a:cubicBezTo>
                <a:cubicBezTo>
                  <a:pt x="2271817" y="3511282"/>
                  <a:pt x="2277150" y="3520426"/>
                  <a:pt x="2288733" y="3525913"/>
                </a:cubicBezTo>
                <a:cubicBezTo>
                  <a:pt x="2294829" y="3528961"/>
                  <a:pt x="2300011" y="3532314"/>
                  <a:pt x="2304278" y="3535971"/>
                </a:cubicBezTo>
                <a:cubicBezTo>
                  <a:pt x="2311593" y="3542067"/>
                  <a:pt x="2333234" y="3541000"/>
                  <a:pt x="2369200" y="3532771"/>
                </a:cubicBezTo>
                <a:cubicBezTo>
                  <a:pt x="2405167" y="3524541"/>
                  <a:pt x="2436561" y="3513416"/>
                  <a:pt x="2463383" y="3499395"/>
                </a:cubicBezTo>
                <a:cubicBezTo>
                  <a:pt x="2470699" y="3495738"/>
                  <a:pt x="2487463" y="3489489"/>
                  <a:pt x="2513675" y="3480650"/>
                </a:cubicBezTo>
                <a:cubicBezTo>
                  <a:pt x="2539888" y="3471811"/>
                  <a:pt x="2555128" y="3467391"/>
                  <a:pt x="2559395" y="3467391"/>
                </a:cubicBezTo>
                <a:cubicBezTo>
                  <a:pt x="2562443" y="3467391"/>
                  <a:pt x="2566253" y="3469525"/>
                  <a:pt x="2570825" y="3473792"/>
                </a:cubicBezTo>
                <a:cubicBezTo>
                  <a:pt x="2575398" y="3478059"/>
                  <a:pt x="2577683" y="3481717"/>
                  <a:pt x="2577683" y="3484765"/>
                </a:cubicBezTo>
                <a:cubicBezTo>
                  <a:pt x="2577683" y="3487203"/>
                  <a:pt x="2573416" y="3488422"/>
                  <a:pt x="2564882" y="3488422"/>
                </a:cubicBezTo>
                <a:cubicBezTo>
                  <a:pt x="2556348" y="3488422"/>
                  <a:pt x="2552080" y="3489642"/>
                  <a:pt x="2552080" y="3492080"/>
                </a:cubicBezTo>
                <a:cubicBezTo>
                  <a:pt x="2552080" y="3494518"/>
                  <a:pt x="2545375" y="3497566"/>
                  <a:pt x="2531964" y="3501224"/>
                </a:cubicBezTo>
                <a:cubicBezTo>
                  <a:pt x="2524038" y="3503053"/>
                  <a:pt x="2516114" y="3506863"/>
                  <a:pt x="2508189" y="3512654"/>
                </a:cubicBezTo>
                <a:cubicBezTo>
                  <a:pt x="2500264" y="3518445"/>
                  <a:pt x="2488377" y="3528961"/>
                  <a:pt x="2472527" y="3544201"/>
                </a:cubicBezTo>
                <a:cubicBezTo>
                  <a:pt x="2446924" y="3569194"/>
                  <a:pt x="2424978" y="3590226"/>
                  <a:pt x="2406691" y="3607294"/>
                </a:cubicBezTo>
                <a:cubicBezTo>
                  <a:pt x="2388403" y="3624363"/>
                  <a:pt x="2374077" y="3637774"/>
                  <a:pt x="2363714" y="3647528"/>
                </a:cubicBezTo>
                <a:cubicBezTo>
                  <a:pt x="2353351" y="3657282"/>
                  <a:pt x="2339635" y="3666578"/>
                  <a:pt x="2322566" y="3675417"/>
                </a:cubicBezTo>
                <a:cubicBezTo>
                  <a:pt x="2305497" y="3684256"/>
                  <a:pt x="2294524" y="3692943"/>
                  <a:pt x="2289647" y="3701478"/>
                </a:cubicBezTo>
                <a:cubicBezTo>
                  <a:pt x="2285990" y="3707574"/>
                  <a:pt x="2284161" y="3712755"/>
                  <a:pt x="2284161" y="3717022"/>
                </a:cubicBezTo>
                <a:cubicBezTo>
                  <a:pt x="2284161" y="3721290"/>
                  <a:pt x="2285685" y="3730738"/>
                  <a:pt x="2288733" y="3745369"/>
                </a:cubicBezTo>
                <a:cubicBezTo>
                  <a:pt x="2292391" y="3762438"/>
                  <a:pt x="2296810" y="3774934"/>
                  <a:pt x="2301992" y="3782859"/>
                </a:cubicBezTo>
                <a:cubicBezTo>
                  <a:pt x="2307173" y="3790784"/>
                  <a:pt x="2312812" y="3793527"/>
                  <a:pt x="2318908" y="3791089"/>
                </a:cubicBezTo>
                <a:cubicBezTo>
                  <a:pt x="2323785" y="3789260"/>
                  <a:pt x="2331253" y="3783012"/>
                  <a:pt x="2341311" y="3772344"/>
                </a:cubicBezTo>
                <a:cubicBezTo>
                  <a:pt x="2351370" y="3761676"/>
                  <a:pt x="2363104" y="3751465"/>
                  <a:pt x="2376515" y="3741711"/>
                </a:cubicBezTo>
                <a:cubicBezTo>
                  <a:pt x="2389927" y="3731958"/>
                  <a:pt x="2404100" y="3718851"/>
                  <a:pt x="2419035" y="3702392"/>
                </a:cubicBezTo>
                <a:cubicBezTo>
                  <a:pt x="2433970" y="3685933"/>
                  <a:pt x="2443572" y="3677703"/>
                  <a:pt x="2447839" y="3677703"/>
                </a:cubicBezTo>
                <a:cubicBezTo>
                  <a:pt x="2453325" y="3677703"/>
                  <a:pt x="2467956" y="3684409"/>
                  <a:pt x="2491730" y="3697820"/>
                </a:cubicBezTo>
                <a:cubicBezTo>
                  <a:pt x="2499045" y="3702087"/>
                  <a:pt x="2522057" y="3713670"/>
                  <a:pt x="2560767" y="3732567"/>
                </a:cubicBezTo>
                <a:cubicBezTo>
                  <a:pt x="2599476" y="3751465"/>
                  <a:pt x="2619289" y="3762133"/>
                  <a:pt x="2620203" y="3764571"/>
                </a:cubicBezTo>
                <a:cubicBezTo>
                  <a:pt x="2621117" y="3767010"/>
                  <a:pt x="2623708" y="3768229"/>
                  <a:pt x="2627975" y="3768229"/>
                </a:cubicBezTo>
                <a:cubicBezTo>
                  <a:pt x="2632243" y="3768229"/>
                  <a:pt x="2638186" y="3770820"/>
                  <a:pt x="2645806" y="3776001"/>
                </a:cubicBezTo>
                <a:cubicBezTo>
                  <a:pt x="2653426" y="3781183"/>
                  <a:pt x="2670038" y="3788346"/>
                  <a:pt x="2695641" y="3797490"/>
                </a:cubicBezTo>
                <a:cubicBezTo>
                  <a:pt x="2727340" y="3809072"/>
                  <a:pt x="2752639" y="3820350"/>
                  <a:pt x="2771536" y="3831322"/>
                </a:cubicBezTo>
                <a:cubicBezTo>
                  <a:pt x="2787386" y="3840466"/>
                  <a:pt x="2816037" y="3849610"/>
                  <a:pt x="2857490" y="3858754"/>
                </a:cubicBezTo>
                <a:cubicBezTo>
                  <a:pt x="2870292" y="3861802"/>
                  <a:pt x="2882331" y="3865003"/>
                  <a:pt x="2893609" y="3868356"/>
                </a:cubicBezTo>
                <a:cubicBezTo>
                  <a:pt x="2904886" y="3871708"/>
                  <a:pt x="2928813" y="3873385"/>
                  <a:pt x="2965389" y="3873385"/>
                </a:cubicBezTo>
                <a:cubicBezTo>
                  <a:pt x="2996479" y="3873385"/>
                  <a:pt x="3018881" y="3871251"/>
                  <a:pt x="3032597" y="3866984"/>
                </a:cubicBezTo>
                <a:cubicBezTo>
                  <a:pt x="3046313" y="3862717"/>
                  <a:pt x="3055000" y="3855706"/>
                  <a:pt x="3058658" y="3845953"/>
                </a:cubicBezTo>
                <a:cubicBezTo>
                  <a:pt x="3062315" y="3834980"/>
                  <a:pt x="3062468" y="3826446"/>
                  <a:pt x="3059115" y="3820350"/>
                </a:cubicBezTo>
                <a:cubicBezTo>
                  <a:pt x="3055762" y="3814254"/>
                  <a:pt x="3047380" y="3807853"/>
                  <a:pt x="3033969" y="3801147"/>
                </a:cubicBezTo>
                <a:cubicBezTo>
                  <a:pt x="3017510" y="3793222"/>
                  <a:pt x="3007756" y="3789260"/>
                  <a:pt x="3004708" y="3789260"/>
                </a:cubicBezTo>
                <a:cubicBezTo>
                  <a:pt x="3001660" y="3789260"/>
                  <a:pt x="2995716" y="3787126"/>
                  <a:pt x="2986878" y="3782859"/>
                </a:cubicBezTo>
                <a:cubicBezTo>
                  <a:pt x="2978038" y="3778592"/>
                  <a:pt x="2972095" y="3777373"/>
                  <a:pt x="2969046" y="3779202"/>
                </a:cubicBezTo>
                <a:cubicBezTo>
                  <a:pt x="2965999" y="3781030"/>
                  <a:pt x="2962646" y="3780573"/>
                  <a:pt x="2958988" y="3777830"/>
                </a:cubicBezTo>
                <a:cubicBezTo>
                  <a:pt x="2955331" y="3775087"/>
                  <a:pt x="2948777" y="3773563"/>
                  <a:pt x="2939328" y="3773258"/>
                </a:cubicBezTo>
                <a:cubicBezTo>
                  <a:pt x="2929880" y="3772953"/>
                  <a:pt x="2923327" y="3770362"/>
                  <a:pt x="2919669" y="3765486"/>
                </a:cubicBezTo>
                <a:cubicBezTo>
                  <a:pt x="2917231" y="3762438"/>
                  <a:pt x="2914945" y="3760914"/>
                  <a:pt x="2912811" y="3760914"/>
                </a:cubicBezTo>
                <a:cubicBezTo>
                  <a:pt x="2910678" y="3760914"/>
                  <a:pt x="2905953" y="3762438"/>
                  <a:pt x="2898638" y="3765486"/>
                </a:cubicBezTo>
                <a:cubicBezTo>
                  <a:pt x="2885227" y="3770972"/>
                  <a:pt x="2866786" y="3772191"/>
                  <a:pt x="2843317" y="3769143"/>
                </a:cubicBezTo>
                <a:cubicBezTo>
                  <a:pt x="2819847" y="3766095"/>
                  <a:pt x="2796530" y="3759390"/>
                  <a:pt x="2773365" y="3749026"/>
                </a:cubicBezTo>
                <a:cubicBezTo>
                  <a:pt x="2764221" y="3744759"/>
                  <a:pt x="2756906" y="3742626"/>
                  <a:pt x="2751419" y="3742626"/>
                </a:cubicBezTo>
                <a:cubicBezTo>
                  <a:pt x="2745933" y="3742626"/>
                  <a:pt x="2741361" y="3740797"/>
                  <a:pt x="2737703" y="3737139"/>
                </a:cubicBezTo>
                <a:cubicBezTo>
                  <a:pt x="2734046" y="3733482"/>
                  <a:pt x="2731303" y="3731653"/>
                  <a:pt x="2729474" y="3731653"/>
                </a:cubicBezTo>
                <a:cubicBezTo>
                  <a:pt x="2725207" y="3731043"/>
                  <a:pt x="2714691" y="3727995"/>
                  <a:pt x="2697927" y="3722509"/>
                </a:cubicBezTo>
                <a:cubicBezTo>
                  <a:pt x="2681163" y="3717022"/>
                  <a:pt x="2671562" y="3713365"/>
                  <a:pt x="2669123" y="3711536"/>
                </a:cubicBezTo>
                <a:cubicBezTo>
                  <a:pt x="2666075" y="3709098"/>
                  <a:pt x="2661960" y="3708183"/>
                  <a:pt x="2656779" y="3708793"/>
                </a:cubicBezTo>
                <a:cubicBezTo>
                  <a:pt x="2651598" y="3709402"/>
                  <a:pt x="2646416" y="3708640"/>
                  <a:pt x="2641234" y="3706507"/>
                </a:cubicBezTo>
                <a:cubicBezTo>
                  <a:pt x="2636053" y="3704373"/>
                  <a:pt x="2635291" y="3701020"/>
                  <a:pt x="2638948" y="3696448"/>
                </a:cubicBezTo>
                <a:cubicBezTo>
                  <a:pt x="2642606" y="3691876"/>
                  <a:pt x="2644587" y="3683037"/>
                  <a:pt x="2644892" y="3669931"/>
                </a:cubicBezTo>
                <a:cubicBezTo>
                  <a:pt x="2645197" y="3656824"/>
                  <a:pt x="2647178" y="3639298"/>
                  <a:pt x="2650835" y="3617353"/>
                </a:cubicBezTo>
                <a:cubicBezTo>
                  <a:pt x="2653883" y="3599065"/>
                  <a:pt x="2658456" y="3585806"/>
                  <a:pt x="2664551" y="3577576"/>
                </a:cubicBezTo>
                <a:cubicBezTo>
                  <a:pt x="2670647" y="3569347"/>
                  <a:pt x="2688021" y="3552430"/>
                  <a:pt x="2716672" y="3526827"/>
                </a:cubicBezTo>
                <a:cubicBezTo>
                  <a:pt x="2725207" y="3519512"/>
                  <a:pt x="2729931" y="3514635"/>
                  <a:pt x="2730845" y="3512197"/>
                </a:cubicBezTo>
                <a:cubicBezTo>
                  <a:pt x="2731760" y="3509758"/>
                  <a:pt x="2730998" y="3505948"/>
                  <a:pt x="2728559" y="3500767"/>
                </a:cubicBezTo>
                <a:cubicBezTo>
                  <a:pt x="2726121" y="3495585"/>
                  <a:pt x="2720787" y="3491318"/>
                  <a:pt x="2712558" y="3487965"/>
                </a:cubicBezTo>
                <a:cubicBezTo>
                  <a:pt x="2704328" y="3484612"/>
                  <a:pt x="2696251" y="3483241"/>
                  <a:pt x="2688326" y="3483850"/>
                </a:cubicBezTo>
                <a:cubicBezTo>
                  <a:pt x="2683449" y="3484460"/>
                  <a:pt x="2681011" y="3483393"/>
                  <a:pt x="2681011" y="3480650"/>
                </a:cubicBezTo>
                <a:cubicBezTo>
                  <a:pt x="2681011" y="3477907"/>
                  <a:pt x="2677353" y="3475621"/>
                  <a:pt x="2670038" y="3473792"/>
                </a:cubicBezTo>
                <a:cubicBezTo>
                  <a:pt x="2665161" y="3472573"/>
                  <a:pt x="2662113" y="3470896"/>
                  <a:pt x="2660894" y="3468763"/>
                </a:cubicBezTo>
                <a:cubicBezTo>
                  <a:pt x="2659675" y="3466629"/>
                  <a:pt x="2659370" y="3462210"/>
                  <a:pt x="2659979" y="3455504"/>
                </a:cubicBezTo>
                <a:cubicBezTo>
                  <a:pt x="2660589" y="3448798"/>
                  <a:pt x="2661808" y="3444074"/>
                  <a:pt x="2663637" y="3441331"/>
                </a:cubicBezTo>
                <a:cubicBezTo>
                  <a:pt x="2665466" y="3438588"/>
                  <a:pt x="2669123" y="3435997"/>
                  <a:pt x="2674610" y="3433558"/>
                </a:cubicBezTo>
                <a:cubicBezTo>
                  <a:pt x="2683144" y="3429291"/>
                  <a:pt x="2704480" y="3423195"/>
                  <a:pt x="2738618" y="3415271"/>
                </a:cubicBezTo>
                <a:cubicBezTo>
                  <a:pt x="2772755" y="3407346"/>
                  <a:pt x="2790891" y="3403993"/>
                  <a:pt x="2793025" y="3405212"/>
                </a:cubicBezTo>
                <a:cubicBezTo>
                  <a:pt x="2795158" y="3406431"/>
                  <a:pt x="2797139" y="3405822"/>
                  <a:pt x="2798968" y="3403383"/>
                </a:cubicBezTo>
                <a:cubicBezTo>
                  <a:pt x="2801406" y="3399726"/>
                  <a:pt x="2820000" y="3396068"/>
                  <a:pt x="2854746" y="3392411"/>
                </a:cubicBezTo>
                <a:cubicBezTo>
                  <a:pt x="2857794" y="3391801"/>
                  <a:pt x="2862671" y="3390582"/>
                  <a:pt x="2869377" y="3388753"/>
                </a:cubicBezTo>
                <a:cubicBezTo>
                  <a:pt x="2879740" y="3385095"/>
                  <a:pt x="2881874" y="3377780"/>
                  <a:pt x="2875778" y="3366807"/>
                </a:cubicBezTo>
                <a:cubicBezTo>
                  <a:pt x="2868463" y="3354006"/>
                  <a:pt x="2857185" y="3347605"/>
                  <a:pt x="2841945" y="3347605"/>
                </a:cubicBezTo>
                <a:cubicBezTo>
                  <a:pt x="2836458" y="3346995"/>
                  <a:pt x="2825791" y="3343947"/>
                  <a:pt x="2809941" y="3338461"/>
                </a:cubicBezTo>
                <a:cubicBezTo>
                  <a:pt x="2794091" y="3332974"/>
                  <a:pt x="2784033" y="3330231"/>
                  <a:pt x="2779766" y="3330231"/>
                </a:cubicBezTo>
                <a:cubicBezTo>
                  <a:pt x="2775499" y="3330231"/>
                  <a:pt x="2760563" y="3336327"/>
                  <a:pt x="2734960" y="3348519"/>
                </a:cubicBezTo>
                <a:cubicBezTo>
                  <a:pt x="2717891" y="3356444"/>
                  <a:pt x="2698994" y="3363912"/>
                  <a:pt x="2678267" y="3370922"/>
                </a:cubicBezTo>
                <a:cubicBezTo>
                  <a:pt x="2657541" y="3377932"/>
                  <a:pt x="2643216" y="3381438"/>
                  <a:pt x="2635291" y="3381438"/>
                </a:cubicBezTo>
                <a:cubicBezTo>
                  <a:pt x="2631633" y="3381438"/>
                  <a:pt x="2630414" y="3377475"/>
                  <a:pt x="2631633" y="3369550"/>
                </a:cubicBezTo>
                <a:cubicBezTo>
                  <a:pt x="2632852" y="3361626"/>
                  <a:pt x="2634071" y="3349129"/>
                  <a:pt x="2635291" y="3332060"/>
                </a:cubicBezTo>
                <a:cubicBezTo>
                  <a:pt x="2637119" y="3299142"/>
                  <a:pt x="2642606" y="3282683"/>
                  <a:pt x="2651750" y="3282683"/>
                </a:cubicBezTo>
                <a:cubicBezTo>
                  <a:pt x="2656017" y="3282683"/>
                  <a:pt x="2665161" y="3277653"/>
                  <a:pt x="2679182" y="3267595"/>
                </a:cubicBezTo>
                <a:cubicBezTo>
                  <a:pt x="2693203" y="3257536"/>
                  <a:pt x="2702042" y="3252507"/>
                  <a:pt x="2705700" y="3252507"/>
                </a:cubicBezTo>
                <a:cubicBezTo>
                  <a:pt x="2709357" y="3252507"/>
                  <a:pt x="2711795" y="3249916"/>
                  <a:pt x="2713014" y="3244735"/>
                </a:cubicBezTo>
                <a:cubicBezTo>
                  <a:pt x="2714234" y="3239553"/>
                  <a:pt x="2714234" y="3232695"/>
                  <a:pt x="2713014" y="3224161"/>
                </a:cubicBezTo>
                <a:cubicBezTo>
                  <a:pt x="2711186" y="3215017"/>
                  <a:pt x="2705700" y="3208616"/>
                  <a:pt x="2696555" y="3204959"/>
                </a:cubicBezTo>
                <a:cubicBezTo>
                  <a:pt x="2684973" y="3200082"/>
                  <a:pt x="2674458" y="3191700"/>
                  <a:pt x="2665009" y="3179813"/>
                </a:cubicBezTo>
                <a:cubicBezTo>
                  <a:pt x="2655560" y="3167925"/>
                  <a:pt x="2650835" y="3157105"/>
                  <a:pt x="2650835" y="3147351"/>
                </a:cubicBezTo>
                <a:cubicBezTo>
                  <a:pt x="2650835" y="3141255"/>
                  <a:pt x="2648702" y="3133635"/>
                  <a:pt x="2644435" y="3124491"/>
                </a:cubicBezTo>
                <a:cubicBezTo>
                  <a:pt x="2640167" y="3115347"/>
                  <a:pt x="2637119" y="3105441"/>
                  <a:pt x="2635291" y="3094773"/>
                </a:cubicBezTo>
                <a:cubicBezTo>
                  <a:pt x="2633462" y="3084105"/>
                  <a:pt x="2630566" y="3074199"/>
                  <a:pt x="2626604" y="3065055"/>
                </a:cubicBezTo>
                <a:cubicBezTo>
                  <a:pt x="2622641" y="3055911"/>
                  <a:pt x="2620660" y="3049206"/>
                  <a:pt x="2620660" y="3044938"/>
                </a:cubicBezTo>
                <a:cubicBezTo>
                  <a:pt x="2620660" y="3040671"/>
                  <a:pt x="2618527" y="3037623"/>
                  <a:pt x="2614259" y="3035795"/>
                </a:cubicBezTo>
                <a:close/>
                <a:moveTo>
                  <a:pt x="9437512" y="3029394"/>
                </a:moveTo>
                <a:cubicBezTo>
                  <a:pt x="9442998" y="3027565"/>
                  <a:pt x="9451075" y="3030003"/>
                  <a:pt x="9461743" y="3036709"/>
                </a:cubicBezTo>
                <a:cubicBezTo>
                  <a:pt x="9472411" y="3043414"/>
                  <a:pt x="9478660" y="3049510"/>
                  <a:pt x="9480488" y="3054997"/>
                </a:cubicBezTo>
                <a:cubicBezTo>
                  <a:pt x="9482317" y="3064141"/>
                  <a:pt x="9482012" y="3071913"/>
                  <a:pt x="9479574" y="3078314"/>
                </a:cubicBezTo>
                <a:cubicBezTo>
                  <a:pt x="9477135" y="3084715"/>
                  <a:pt x="9472868" y="3087915"/>
                  <a:pt x="9466772" y="3087915"/>
                </a:cubicBezTo>
                <a:cubicBezTo>
                  <a:pt x="9459456" y="3087915"/>
                  <a:pt x="9455799" y="3086696"/>
                  <a:pt x="9455799" y="3084258"/>
                </a:cubicBezTo>
                <a:cubicBezTo>
                  <a:pt x="9455799" y="3081819"/>
                  <a:pt x="9450618" y="3074961"/>
                  <a:pt x="9440255" y="3063684"/>
                </a:cubicBezTo>
                <a:cubicBezTo>
                  <a:pt x="9429892" y="3052406"/>
                  <a:pt x="9424710" y="3045853"/>
                  <a:pt x="9424710" y="3044024"/>
                </a:cubicBezTo>
                <a:cubicBezTo>
                  <a:pt x="9424710" y="3041586"/>
                  <a:pt x="9426082" y="3038843"/>
                  <a:pt x="9428824" y="3035795"/>
                </a:cubicBezTo>
                <a:cubicBezTo>
                  <a:pt x="9431568" y="3032746"/>
                  <a:pt x="9434464" y="3030613"/>
                  <a:pt x="9437512" y="3029394"/>
                </a:cubicBezTo>
                <a:close/>
                <a:moveTo>
                  <a:pt x="8404125" y="3017621"/>
                </a:moveTo>
                <a:cubicBezTo>
                  <a:pt x="8409230" y="3017392"/>
                  <a:pt x="8414908" y="3017811"/>
                  <a:pt x="8421156" y="3018878"/>
                </a:cubicBezTo>
                <a:cubicBezTo>
                  <a:pt x="8433653" y="3021012"/>
                  <a:pt x="8441730" y="3024212"/>
                  <a:pt x="8445388" y="3028479"/>
                </a:cubicBezTo>
                <a:cubicBezTo>
                  <a:pt x="8450264" y="3033966"/>
                  <a:pt x="8459256" y="3039147"/>
                  <a:pt x="8472362" y="3044024"/>
                </a:cubicBezTo>
                <a:cubicBezTo>
                  <a:pt x="8485469" y="3048901"/>
                  <a:pt x="8499946" y="3057740"/>
                  <a:pt x="8515796" y="3070542"/>
                </a:cubicBezTo>
                <a:cubicBezTo>
                  <a:pt x="8525550" y="3078466"/>
                  <a:pt x="8532408" y="3085020"/>
                  <a:pt x="8536370" y="3090201"/>
                </a:cubicBezTo>
                <a:cubicBezTo>
                  <a:pt x="8540332" y="3095383"/>
                  <a:pt x="8543533" y="3102850"/>
                  <a:pt x="8545972" y="3112604"/>
                </a:cubicBezTo>
                <a:cubicBezTo>
                  <a:pt x="8550848" y="3128454"/>
                  <a:pt x="8552372" y="3139731"/>
                  <a:pt x="8550544" y="3146437"/>
                </a:cubicBezTo>
                <a:cubicBezTo>
                  <a:pt x="8548714" y="3153142"/>
                  <a:pt x="8544142" y="3156800"/>
                  <a:pt x="8536828" y="3157410"/>
                </a:cubicBezTo>
                <a:cubicBezTo>
                  <a:pt x="8529512" y="3158019"/>
                  <a:pt x="8513358" y="3155886"/>
                  <a:pt x="8488364" y="3151009"/>
                </a:cubicBezTo>
                <a:cubicBezTo>
                  <a:pt x="8465199" y="3146742"/>
                  <a:pt x="8450112" y="3145522"/>
                  <a:pt x="8443102" y="3147351"/>
                </a:cubicBezTo>
                <a:cubicBezTo>
                  <a:pt x="8436091" y="3149180"/>
                  <a:pt x="8432586" y="3148418"/>
                  <a:pt x="8432586" y="3145065"/>
                </a:cubicBezTo>
                <a:cubicBezTo>
                  <a:pt x="8432586" y="3141713"/>
                  <a:pt x="8429690" y="3140036"/>
                  <a:pt x="8423900" y="3140036"/>
                </a:cubicBezTo>
                <a:cubicBezTo>
                  <a:pt x="8418108" y="3140036"/>
                  <a:pt x="8414298" y="3138512"/>
                  <a:pt x="8412470" y="3135464"/>
                </a:cubicBezTo>
                <a:cubicBezTo>
                  <a:pt x="8410640" y="3132416"/>
                  <a:pt x="8404849" y="3131807"/>
                  <a:pt x="8395096" y="3133635"/>
                </a:cubicBezTo>
                <a:cubicBezTo>
                  <a:pt x="8385342" y="3134854"/>
                  <a:pt x="8379246" y="3133788"/>
                  <a:pt x="8376808" y="3130435"/>
                </a:cubicBezTo>
                <a:cubicBezTo>
                  <a:pt x="8374370" y="3127082"/>
                  <a:pt x="8376503" y="3122662"/>
                  <a:pt x="8383209" y="3117176"/>
                </a:cubicBezTo>
                <a:cubicBezTo>
                  <a:pt x="8389914" y="3111690"/>
                  <a:pt x="8395858" y="3108946"/>
                  <a:pt x="8401039" y="3108946"/>
                </a:cubicBezTo>
                <a:cubicBezTo>
                  <a:pt x="8406221" y="3108946"/>
                  <a:pt x="8413688" y="3104374"/>
                  <a:pt x="8423442" y="3095231"/>
                </a:cubicBezTo>
                <a:lnTo>
                  <a:pt x="8438072" y="3080600"/>
                </a:lnTo>
                <a:lnTo>
                  <a:pt x="8423442" y="3075114"/>
                </a:lnTo>
                <a:cubicBezTo>
                  <a:pt x="8413078" y="3070846"/>
                  <a:pt x="8404088" y="3066579"/>
                  <a:pt x="8396468" y="3062312"/>
                </a:cubicBezTo>
                <a:cubicBezTo>
                  <a:pt x="8388847" y="3058045"/>
                  <a:pt x="8381989" y="3055911"/>
                  <a:pt x="8375893" y="3055911"/>
                </a:cubicBezTo>
                <a:cubicBezTo>
                  <a:pt x="8371626" y="3055911"/>
                  <a:pt x="8367511" y="3054235"/>
                  <a:pt x="8363549" y="3050882"/>
                </a:cubicBezTo>
                <a:cubicBezTo>
                  <a:pt x="8359587" y="3047529"/>
                  <a:pt x="8357605" y="3044024"/>
                  <a:pt x="8357605" y="3040366"/>
                </a:cubicBezTo>
                <a:cubicBezTo>
                  <a:pt x="8357605" y="3034880"/>
                  <a:pt x="8368578" y="3028174"/>
                  <a:pt x="8390524" y="3020250"/>
                </a:cubicBezTo>
                <a:cubicBezTo>
                  <a:pt x="8394486" y="3018726"/>
                  <a:pt x="8399020" y="3017849"/>
                  <a:pt x="8404125" y="3017621"/>
                </a:cubicBezTo>
                <a:close/>
                <a:moveTo>
                  <a:pt x="6709714" y="3016106"/>
                </a:moveTo>
                <a:cubicBezTo>
                  <a:pt x="6714915" y="3016049"/>
                  <a:pt x="6719687" y="3020021"/>
                  <a:pt x="6724030" y="3028022"/>
                </a:cubicBezTo>
                <a:cubicBezTo>
                  <a:pt x="6729821" y="3038690"/>
                  <a:pt x="6732412" y="3051644"/>
                  <a:pt x="6731802" y="3066884"/>
                </a:cubicBezTo>
                <a:cubicBezTo>
                  <a:pt x="6730583" y="3078466"/>
                  <a:pt x="6732107" y="3100717"/>
                  <a:pt x="6736374" y="3133635"/>
                </a:cubicBezTo>
                <a:cubicBezTo>
                  <a:pt x="6739423" y="3161677"/>
                  <a:pt x="6743385" y="3181489"/>
                  <a:pt x="6748262" y="3193071"/>
                </a:cubicBezTo>
                <a:cubicBezTo>
                  <a:pt x="6753138" y="3204654"/>
                  <a:pt x="6761368" y="3214712"/>
                  <a:pt x="6772950" y="3223247"/>
                </a:cubicBezTo>
                <a:cubicBezTo>
                  <a:pt x="6781485" y="3228733"/>
                  <a:pt x="6789410" y="3235134"/>
                  <a:pt x="6796725" y="3242449"/>
                </a:cubicBezTo>
                <a:cubicBezTo>
                  <a:pt x="6804040" y="3249764"/>
                  <a:pt x="6808765" y="3253422"/>
                  <a:pt x="6810898" y="3253422"/>
                </a:cubicBezTo>
                <a:cubicBezTo>
                  <a:pt x="6813032" y="3253422"/>
                  <a:pt x="6818061" y="3257079"/>
                  <a:pt x="6825986" y="3264395"/>
                </a:cubicBezTo>
                <a:cubicBezTo>
                  <a:pt x="6831472" y="3269881"/>
                  <a:pt x="6839702" y="3275672"/>
                  <a:pt x="6850674" y="3281768"/>
                </a:cubicBezTo>
                <a:cubicBezTo>
                  <a:pt x="6861647" y="3287864"/>
                  <a:pt x="6869267" y="3290912"/>
                  <a:pt x="6873534" y="3290912"/>
                </a:cubicBezTo>
                <a:cubicBezTo>
                  <a:pt x="6876583" y="3290912"/>
                  <a:pt x="6879630" y="3292893"/>
                  <a:pt x="6882678" y="3296856"/>
                </a:cubicBezTo>
                <a:cubicBezTo>
                  <a:pt x="6885726" y="3300818"/>
                  <a:pt x="6889689" y="3302799"/>
                  <a:pt x="6894566" y="3302799"/>
                </a:cubicBezTo>
                <a:cubicBezTo>
                  <a:pt x="6897613" y="3302799"/>
                  <a:pt x="6899442" y="3303561"/>
                  <a:pt x="6900052" y="3305085"/>
                </a:cubicBezTo>
                <a:cubicBezTo>
                  <a:pt x="6900662" y="3306609"/>
                  <a:pt x="6900662" y="3309810"/>
                  <a:pt x="6900052" y="3314686"/>
                </a:cubicBezTo>
                <a:cubicBezTo>
                  <a:pt x="6899442" y="3323221"/>
                  <a:pt x="6898223" y="3330841"/>
                  <a:pt x="6896394" y="3337547"/>
                </a:cubicBezTo>
                <a:lnTo>
                  <a:pt x="6893651" y="3346690"/>
                </a:lnTo>
                <a:lnTo>
                  <a:pt x="6849760" y="3345776"/>
                </a:lnTo>
                <a:cubicBezTo>
                  <a:pt x="6819890" y="3344557"/>
                  <a:pt x="6795810" y="3346386"/>
                  <a:pt x="6777523" y="3351262"/>
                </a:cubicBezTo>
                <a:lnTo>
                  <a:pt x="6751005" y="3359492"/>
                </a:lnTo>
                <a:lnTo>
                  <a:pt x="6750091" y="3418014"/>
                </a:lnTo>
                <a:cubicBezTo>
                  <a:pt x="6749481" y="3456418"/>
                  <a:pt x="6749176" y="3477450"/>
                  <a:pt x="6749176" y="3481107"/>
                </a:cubicBezTo>
                <a:cubicBezTo>
                  <a:pt x="6748566" y="3490251"/>
                  <a:pt x="6749481" y="3511587"/>
                  <a:pt x="6751919" y="3545115"/>
                </a:cubicBezTo>
                <a:cubicBezTo>
                  <a:pt x="6754358" y="3578643"/>
                  <a:pt x="6756491" y="3601198"/>
                  <a:pt x="6758320" y="3612781"/>
                </a:cubicBezTo>
                <a:cubicBezTo>
                  <a:pt x="6763807" y="3646918"/>
                  <a:pt x="6764416" y="3667340"/>
                  <a:pt x="6760149" y="3674046"/>
                </a:cubicBezTo>
                <a:cubicBezTo>
                  <a:pt x="6758930" y="3676484"/>
                  <a:pt x="6759387" y="3686390"/>
                  <a:pt x="6761521" y="3703764"/>
                </a:cubicBezTo>
                <a:cubicBezTo>
                  <a:pt x="6763654" y="3721137"/>
                  <a:pt x="6764111" y="3730738"/>
                  <a:pt x="6762892" y="3732567"/>
                </a:cubicBezTo>
                <a:cubicBezTo>
                  <a:pt x="6759844" y="3738054"/>
                  <a:pt x="6757406" y="3766400"/>
                  <a:pt x="6755577" y="3817606"/>
                </a:cubicBezTo>
                <a:cubicBezTo>
                  <a:pt x="6754358" y="3846258"/>
                  <a:pt x="6752834" y="3866527"/>
                  <a:pt x="6751005" y="3878414"/>
                </a:cubicBezTo>
                <a:cubicBezTo>
                  <a:pt x="6749176" y="3890301"/>
                  <a:pt x="6745823" y="3901122"/>
                  <a:pt x="6740946" y="3910875"/>
                </a:cubicBezTo>
                <a:cubicBezTo>
                  <a:pt x="6737289" y="3918800"/>
                  <a:pt x="6734089" y="3923677"/>
                  <a:pt x="6731345" y="3925506"/>
                </a:cubicBezTo>
                <a:cubicBezTo>
                  <a:pt x="6728602" y="3927334"/>
                  <a:pt x="6724183" y="3928554"/>
                  <a:pt x="6718086" y="3929163"/>
                </a:cubicBezTo>
                <a:cubicBezTo>
                  <a:pt x="6708942" y="3929773"/>
                  <a:pt x="6704370" y="3929011"/>
                  <a:pt x="6704370" y="3926877"/>
                </a:cubicBezTo>
                <a:cubicBezTo>
                  <a:pt x="6704370" y="3924744"/>
                  <a:pt x="6701323" y="3922915"/>
                  <a:pt x="6695226" y="3921391"/>
                </a:cubicBezTo>
                <a:cubicBezTo>
                  <a:pt x="6689131" y="3919867"/>
                  <a:pt x="6682730" y="3915904"/>
                  <a:pt x="6676024" y="3909504"/>
                </a:cubicBezTo>
                <a:cubicBezTo>
                  <a:pt x="6669318" y="3903103"/>
                  <a:pt x="6664594" y="3899902"/>
                  <a:pt x="6661851" y="3899902"/>
                </a:cubicBezTo>
                <a:cubicBezTo>
                  <a:pt x="6659108" y="3899902"/>
                  <a:pt x="6654841" y="3896702"/>
                  <a:pt x="6649049" y="3890301"/>
                </a:cubicBezTo>
                <a:cubicBezTo>
                  <a:pt x="6643258" y="3883900"/>
                  <a:pt x="6638229" y="3880700"/>
                  <a:pt x="6633962" y="3880700"/>
                </a:cubicBezTo>
                <a:cubicBezTo>
                  <a:pt x="6629694" y="3880700"/>
                  <a:pt x="6623141" y="3876433"/>
                  <a:pt x="6614302" y="3867898"/>
                </a:cubicBezTo>
                <a:cubicBezTo>
                  <a:pt x="6605463" y="3859364"/>
                  <a:pt x="6592509" y="3850830"/>
                  <a:pt x="6575440" y="3842295"/>
                </a:cubicBezTo>
                <a:cubicBezTo>
                  <a:pt x="6558371" y="3833761"/>
                  <a:pt x="6549380" y="3828579"/>
                  <a:pt x="6548465" y="3826750"/>
                </a:cubicBezTo>
                <a:cubicBezTo>
                  <a:pt x="6547551" y="3824922"/>
                  <a:pt x="6542217" y="3823245"/>
                  <a:pt x="6532463" y="3821721"/>
                </a:cubicBezTo>
                <a:cubicBezTo>
                  <a:pt x="6522710" y="3820197"/>
                  <a:pt x="6515090" y="3816387"/>
                  <a:pt x="6509603" y="3810291"/>
                </a:cubicBezTo>
                <a:cubicBezTo>
                  <a:pt x="6504117" y="3804195"/>
                  <a:pt x="6499697" y="3801147"/>
                  <a:pt x="6496344" y="3801147"/>
                </a:cubicBezTo>
                <a:cubicBezTo>
                  <a:pt x="6492992" y="3801147"/>
                  <a:pt x="6491315" y="3799928"/>
                  <a:pt x="6491315" y="3797490"/>
                </a:cubicBezTo>
                <a:cubicBezTo>
                  <a:pt x="6491315" y="3795051"/>
                  <a:pt x="6492839" y="3793222"/>
                  <a:pt x="6495887" y="3792003"/>
                </a:cubicBezTo>
                <a:cubicBezTo>
                  <a:pt x="6498935" y="3790784"/>
                  <a:pt x="6498326" y="3790022"/>
                  <a:pt x="6494058" y="3789717"/>
                </a:cubicBezTo>
                <a:cubicBezTo>
                  <a:pt x="6489791" y="3789412"/>
                  <a:pt x="6487658" y="3787279"/>
                  <a:pt x="6487658" y="3783316"/>
                </a:cubicBezTo>
                <a:cubicBezTo>
                  <a:pt x="6487658" y="3779354"/>
                  <a:pt x="6485676" y="3776763"/>
                  <a:pt x="6481714" y="3775544"/>
                </a:cubicBezTo>
                <a:cubicBezTo>
                  <a:pt x="6477752" y="3774325"/>
                  <a:pt x="6475770" y="3772039"/>
                  <a:pt x="6475770" y="3768686"/>
                </a:cubicBezTo>
                <a:cubicBezTo>
                  <a:pt x="6475770" y="3765333"/>
                  <a:pt x="6473332" y="3761371"/>
                  <a:pt x="6468455" y="3756799"/>
                </a:cubicBezTo>
                <a:cubicBezTo>
                  <a:pt x="6463578" y="3752227"/>
                  <a:pt x="6461140" y="3748112"/>
                  <a:pt x="6461140" y="3744454"/>
                </a:cubicBezTo>
                <a:cubicBezTo>
                  <a:pt x="6461140" y="3740797"/>
                  <a:pt x="6467236" y="3743540"/>
                  <a:pt x="6479428" y="3752684"/>
                </a:cubicBezTo>
                <a:cubicBezTo>
                  <a:pt x="6491620" y="3761828"/>
                  <a:pt x="6501374" y="3767010"/>
                  <a:pt x="6508689" y="3768229"/>
                </a:cubicBezTo>
                <a:cubicBezTo>
                  <a:pt x="6528196" y="3772496"/>
                  <a:pt x="6557304" y="3775392"/>
                  <a:pt x="6596014" y="3776916"/>
                </a:cubicBezTo>
                <a:cubicBezTo>
                  <a:pt x="6634724" y="3778440"/>
                  <a:pt x="6655907" y="3777678"/>
                  <a:pt x="6659565" y="3774630"/>
                </a:cubicBezTo>
                <a:cubicBezTo>
                  <a:pt x="6662003" y="3772801"/>
                  <a:pt x="6663832" y="3771886"/>
                  <a:pt x="6665051" y="3771886"/>
                </a:cubicBezTo>
                <a:cubicBezTo>
                  <a:pt x="6666270" y="3771886"/>
                  <a:pt x="6667033" y="3772953"/>
                  <a:pt x="6667337" y="3775087"/>
                </a:cubicBezTo>
                <a:cubicBezTo>
                  <a:pt x="6667642" y="3777220"/>
                  <a:pt x="6667490" y="3780116"/>
                  <a:pt x="6666880" y="3783774"/>
                </a:cubicBezTo>
                <a:cubicBezTo>
                  <a:pt x="6665661" y="3789870"/>
                  <a:pt x="6662918" y="3792003"/>
                  <a:pt x="6658650" y="3790174"/>
                </a:cubicBezTo>
                <a:cubicBezTo>
                  <a:pt x="6656212" y="3788346"/>
                  <a:pt x="6651030" y="3786822"/>
                  <a:pt x="6643106" y="3785602"/>
                </a:cubicBezTo>
                <a:cubicBezTo>
                  <a:pt x="6635181" y="3784383"/>
                  <a:pt x="6628323" y="3783926"/>
                  <a:pt x="6622532" y="3784231"/>
                </a:cubicBezTo>
                <a:cubicBezTo>
                  <a:pt x="6616741" y="3784536"/>
                  <a:pt x="6613540" y="3785298"/>
                  <a:pt x="6612931" y="3786517"/>
                </a:cubicBezTo>
                <a:cubicBezTo>
                  <a:pt x="6612931" y="3788346"/>
                  <a:pt x="6616741" y="3789260"/>
                  <a:pt x="6624360" y="3789260"/>
                </a:cubicBezTo>
                <a:cubicBezTo>
                  <a:pt x="6631981" y="3789260"/>
                  <a:pt x="6639143" y="3791394"/>
                  <a:pt x="6645849" y="3795661"/>
                </a:cubicBezTo>
                <a:cubicBezTo>
                  <a:pt x="6651335" y="3799318"/>
                  <a:pt x="6657279" y="3800538"/>
                  <a:pt x="6663680" y="3799318"/>
                </a:cubicBezTo>
                <a:cubicBezTo>
                  <a:pt x="6670081" y="3798099"/>
                  <a:pt x="6675110" y="3794442"/>
                  <a:pt x="6678767" y="3788346"/>
                </a:cubicBezTo>
                <a:cubicBezTo>
                  <a:pt x="6682425" y="3782859"/>
                  <a:pt x="6685778" y="3760456"/>
                  <a:pt x="6688826" y="3721137"/>
                </a:cubicBezTo>
                <a:cubicBezTo>
                  <a:pt x="6691874" y="3681818"/>
                  <a:pt x="6694007" y="3656062"/>
                  <a:pt x="6695226" y="3643870"/>
                </a:cubicBezTo>
                <a:lnTo>
                  <a:pt x="6697970" y="3625582"/>
                </a:lnTo>
                <a:lnTo>
                  <a:pt x="6681510" y="3625582"/>
                </a:lnTo>
                <a:cubicBezTo>
                  <a:pt x="6671147" y="3625582"/>
                  <a:pt x="6657279" y="3621163"/>
                  <a:pt x="6639905" y="3612324"/>
                </a:cubicBezTo>
                <a:cubicBezTo>
                  <a:pt x="6622532" y="3603484"/>
                  <a:pt x="6607749" y="3593274"/>
                  <a:pt x="6595557" y="3581691"/>
                </a:cubicBezTo>
                <a:cubicBezTo>
                  <a:pt x="6584584" y="3571328"/>
                  <a:pt x="6572087" y="3560965"/>
                  <a:pt x="6558066" y="3550602"/>
                </a:cubicBezTo>
                <a:cubicBezTo>
                  <a:pt x="6544046" y="3540238"/>
                  <a:pt x="6535816" y="3535057"/>
                  <a:pt x="6533378" y="3535057"/>
                </a:cubicBezTo>
                <a:cubicBezTo>
                  <a:pt x="6530939" y="3535057"/>
                  <a:pt x="6528196" y="3533076"/>
                  <a:pt x="6525148" y="3529113"/>
                </a:cubicBezTo>
                <a:cubicBezTo>
                  <a:pt x="6522100" y="3525151"/>
                  <a:pt x="6518138" y="3524541"/>
                  <a:pt x="6513261" y="3527284"/>
                </a:cubicBezTo>
                <a:cubicBezTo>
                  <a:pt x="6508384" y="3530028"/>
                  <a:pt x="6506250" y="3530180"/>
                  <a:pt x="6506860" y="3527742"/>
                </a:cubicBezTo>
                <a:cubicBezTo>
                  <a:pt x="6506860" y="3525303"/>
                  <a:pt x="6509603" y="3522255"/>
                  <a:pt x="6515090" y="3518598"/>
                </a:cubicBezTo>
                <a:cubicBezTo>
                  <a:pt x="6521186" y="3514330"/>
                  <a:pt x="6530177" y="3513416"/>
                  <a:pt x="6542065" y="3515854"/>
                </a:cubicBezTo>
                <a:cubicBezTo>
                  <a:pt x="6553952" y="3518293"/>
                  <a:pt x="6561267" y="3520274"/>
                  <a:pt x="6564010" y="3521798"/>
                </a:cubicBezTo>
                <a:cubicBezTo>
                  <a:pt x="6566753" y="3523322"/>
                  <a:pt x="6569192" y="3522408"/>
                  <a:pt x="6571325" y="3519055"/>
                </a:cubicBezTo>
                <a:cubicBezTo>
                  <a:pt x="6573459" y="3515702"/>
                  <a:pt x="6581688" y="3517531"/>
                  <a:pt x="6596014" y="3524541"/>
                </a:cubicBezTo>
                <a:cubicBezTo>
                  <a:pt x="6610340" y="3531552"/>
                  <a:pt x="6619941" y="3534447"/>
                  <a:pt x="6624818" y="3533228"/>
                </a:cubicBezTo>
                <a:cubicBezTo>
                  <a:pt x="6629694" y="3532009"/>
                  <a:pt x="6632133" y="3532618"/>
                  <a:pt x="6632133" y="3535057"/>
                </a:cubicBezTo>
                <a:cubicBezTo>
                  <a:pt x="6632133" y="3537495"/>
                  <a:pt x="6635638" y="3539476"/>
                  <a:pt x="6642649" y="3541000"/>
                </a:cubicBezTo>
                <a:cubicBezTo>
                  <a:pt x="6649659" y="3542524"/>
                  <a:pt x="6660327" y="3546944"/>
                  <a:pt x="6674652" y="3554259"/>
                </a:cubicBezTo>
                <a:cubicBezTo>
                  <a:pt x="6688978" y="3561574"/>
                  <a:pt x="6696750" y="3565232"/>
                  <a:pt x="6697970" y="3565232"/>
                </a:cubicBezTo>
                <a:cubicBezTo>
                  <a:pt x="6699189" y="3565232"/>
                  <a:pt x="6699799" y="3536886"/>
                  <a:pt x="6699799" y="3480193"/>
                </a:cubicBezTo>
                <a:cubicBezTo>
                  <a:pt x="6699799" y="3423500"/>
                  <a:pt x="6699189" y="3393325"/>
                  <a:pt x="6697970" y="3389667"/>
                </a:cubicBezTo>
                <a:cubicBezTo>
                  <a:pt x="6696750" y="3384181"/>
                  <a:pt x="6688521" y="3383571"/>
                  <a:pt x="6673281" y="3387838"/>
                </a:cubicBezTo>
                <a:cubicBezTo>
                  <a:pt x="6668404" y="3389667"/>
                  <a:pt x="6665966" y="3392106"/>
                  <a:pt x="6665966" y="3395154"/>
                </a:cubicBezTo>
                <a:cubicBezTo>
                  <a:pt x="6665966" y="3398202"/>
                  <a:pt x="6658041" y="3403383"/>
                  <a:pt x="6642191" y="3410698"/>
                </a:cubicBezTo>
                <a:cubicBezTo>
                  <a:pt x="6595252" y="3432644"/>
                  <a:pt x="6566601" y="3445598"/>
                  <a:pt x="6556238" y="3449560"/>
                </a:cubicBezTo>
                <a:cubicBezTo>
                  <a:pt x="6545874" y="3453523"/>
                  <a:pt x="6532158" y="3456114"/>
                  <a:pt x="6515090" y="3457333"/>
                </a:cubicBezTo>
                <a:cubicBezTo>
                  <a:pt x="6493754" y="3459162"/>
                  <a:pt x="6480952" y="3458095"/>
                  <a:pt x="6476685" y="3454132"/>
                </a:cubicBezTo>
                <a:cubicBezTo>
                  <a:pt x="6472418" y="3450170"/>
                  <a:pt x="6466474" y="3448036"/>
                  <a:pt x="6458854" y="3447732"/>
                </a:cubicBezTo>
                <a:cubicBezTo>
                  <a:pt x="6451234" y="3447427"/>
                  <a:pt x="6442547" y="3445141"/>
                  <a:pt x="6432794" y="3440874"/>
                </a:cubicBezTo>
                <a:cubicBezTo>
                  <a:pt x="6410239" y="3431730"/>
                  <a:pt x="6387988" y="3437826"/>
                  <a:pt x="6366042" y="3459162"/>
                </a:cubicBezTo>
                <a:cubicBezTo>
                  <a:pt x="6345316" y="3479278"/>
                  <a:pt x="6334953" y="3493604"/>
                  <a:pt x="6334953" y="3502138"/>
                </a:cubicBezTo>
                <a:cubicBezTo>
                  <a:pt x="6334953" y="3506406"/>
                  <a:pt x="6333276" y="3511282"/>
                  <a:pt x="6329924" y="3516769"/>
                </a:cubicBezTo>
                <a:cubicBezTo>
                  <a:pt x="6326571" y="3522255"/>
                  <a:pt x="6326571" y="3532009"/>
                  <a:pt x="6329924" y="3546030"/>
                </a:cubicBezTo>
                <a:cubicBezTo>
                  <a:pt x="6333276" y="3560050"/>
                  <a:pt x="6336172" y="3568890"/>
                  <a:pt x="6338610" y="3572547"/>
                </a:cubicBezTo>
                <a:cubicBezTo>
                  <a:pt x="6340439" y="3576814"/>
                  <a:pt x="6340744" y="3602722"/>
                  <a:pt x="6339525" y="3650271"/>
                </a:cubicBezTo>
                <a:cubicBezTo>
                  <a:pt x="6338306" y="3697820"/>
                  <a:pt x="6336172" y="3727995"/>
                  <a:pt x="6333124" y="3740797"/>
                </a:cubicBezTo>
                <a:cubicBezTo>
                  <a:pt x="6328857" y="3760304"/>
                  <a:pt x="6320018" y="3770058"/>
                  <a:pt x="6306607" y="3770058"/>
                </a:cubicBezTo>
                <a:cubicBezTo>
                  <a:pt x="6293195" y="3770667"/>
                  <a:pt x="6281156" y="3764876"/>
                  <a:pt x="6270488" y="3752684"/>
                </a:cubicBezTo>
                <a:cubicBezTo>
                  <a:pt x="6259819" y="3740492"/>
                  <a:pt x="6251742" y="3723728"/>
                  <a:pt x="6246256" y="3702392"/>
                </a:cubicBezTo>
                <a:cubicBezTo>
                  <a:pt x="6235283" y="3659720"/>
                  <a:pt x="6226444" y="3635031"/>
                  <a:pt x="6219738" y="3628326"/>
                </a:cubicBezTo>
                <a:cubicBezTo>
                  <a:pt x="6216081" y="3624668"/>
                  <a:pt x="6214404" y="3620553"/>
                  <a:pt x="6214709" y="3615981"/>
                </a:cubicBezTo>
                <a:cubicBezTo>
                  <a:pt x="6215014" y="3611409"/>
                  <a:pt x="6217300" y="3609123"/>
                  <a:pt x="6221567" y="3609123"/>
                </a:cubicBezTo>
                <a:cubicBezTo>
                  <a:pt x="6231321" y="3608514"/>
                  <a:pt x="6239245" y="3604246"/>
                  <a:pt x="6245342" y="3596322"/>
                </a:cubicBezTo>
                <a:cubicBezTo>
                  <a:pt x="6251437" y="3588397"/>
                  <a:pt x="6252352" y="3580777"/>
                  <a:pt x="6248085" y="3573462"/>
                </a:cubicBezTo>
                <a:cubicBezTo>
                  <a:pt x="6245037" y="3567975"/>
                  <a:pt x="6243513" y="3560812"/>
                  <a:pt x="6243513" y="3551973"/>
                </a:cubicBezTo>
                <a:cubicBezTo>
                  <a:pt x="6243513" y="3543134"/>
                  <a:pt x="6242751" y="3538714"/>
                  <a:pt x="6241227" y="3538714"/>
                </a:cubicBezTo>
                <a:cubicBezTo>
                  <a:pt x="6239703" y="3538714"/>
                  <a:pt x="6235588" y="3542677"/>
                  <a:pt x="6228882" y="3550602"/>
                </a:cubicBezTo>
                <a:lnTo>
                  <a:pt x="6217909" y="3562489"/>
                </a:lnTo>
                <a:lnTo>
                  <a:pt x="6202365" y="3552430"/>
                </a:lnTo>
                <a:cubicBezTo>
                  <a:pt x="6199317" y="3550602"/>
                  <a:pt x="6196574" y="3548773"/>
                  <a:pt x="6194135" y="3546944"/>
                </a:cubicBezTo>
                <a:cubicBezTo>
                  <a:pt x="6191697" y="3545115"/>
                  <a:pt x="6190020" y="3543591"/>
                  <a:pt x="6189106" y="3542372"/>
                </a:cubicBezTo>
                <a:cubicBezTo>
                  <a:pt x="6188192" y="3541153"/>
                  <a:pt x="6187734" y="3540238"/>
                  <a:pt x="6187734" y="3539629"/>
                </a:cubicBezTo>
                <a:cubicBezTo>
                  <a:pt x="6188953" y="3538410"/>
                  <a:pt x="6186515" y="3534447"/>
                  <a:pt x="6180419" y="3527742"/>
                </a:cubicBezTo>
                <a:cubicBezTo>
                  <a:pt x="6175542" y="3522865"/>
                  <a:pt x="6172799" y="3518445"/>
                  <a:pt x="6172190" y="3514483"/>
                </a:cubicBezTo>
                <a:cubicBezTo>
                  <a:pt x="6171580" y="3510520"/>
                  <a:pt x="6171885" y="3501224"/>
                  <a:pt x="6173104" y="3486594"/>
                </a:cubicBezTo>
                <a:cubicBezTo>
                  <a:pt x="6174323" y="3465867"/>
                  <a:pt x="6173104" y="3452151"/>
                  <a:pt x="6169446" y="3445446"/>
                </a:cubicBezTo>
                <a:cubicBezTo>
                  <a:pt x="6167618" y="3441788"/>
                  <a:pt x="6166093" y="3437368"/>
                  <a:pt x="6164874" y="3432187"/>
                </a:cubicBezTo>
                <a:cubicBezTo>
                  <a:pt x="6163655" y="3427005"/>
                  <a:pt x="6163350" y="3422433"/>
                  <a:pt x="6163960" y="3418471"/>
                </a:cubicBezTo>
                <a:cubicBezTo>
                  <a:pt x="6164569" y="3414508"/>
                  <a:pt x="6165789" y="3412527"/>
                  <a:pt x="6167618" y="3412527"/>
                </a:cubicBezTo>
                <a:cubicBezTo>
                  <a:pt x="6171885" y="3412527"/>
                  <a:pt x="6188192" y="3396830"/>
                  <a:pt x="6216538" y="3365436"/>
                </a:cubicBezTo>
                <a:cubicBezTo>
                  <a:pt x="6244884" y="3334041"/>
                  <a:pt x="6259058" y="3315906"/>
                  <a:pt x="6259058" y="3311029"/>
                </a:cubicBezTo>
                <a:cubicBezTo>
                  <a:pt x="6259058" y="3307981"/>
                  <a:pt x="6260124" y="3306457"/>
                  <a:pt x="6262258" y="3306457"/>
                </a:cubicBezTo>
                <a:cubicBezTo>
                  <a:pt x="6264392" y="3306457"/>
                  <a:pt x="6267592" y="3301885"/>
                  <a:pt x="6271859" y="3292741"/>
                </a:cubicBezTo>
                <a:cubicBezTo>
                  <a:pt x="6276126" y="3283597"/>
                  <a:pt x="6278260" y="3276586"/>
                  <a:pt x="6278260" y="3271710"/>
                </a:cubicBezTo>
                <a:cubicBezTo>
                  <a:pt x="6278260" y="3267442"/>
                  <a:pt x="6276431" y="3263175"/>
                  <a:pt x="6272774" y="3258908"/>
                </a:cubicBezTo>
                <a:cubicBezTo>
                  <a:pt x="6266068" y="3252812"/>
                  <a:pt x="6267592" y="3244278"/>
                  <a:pt x="6277346" y="3233305"/>
                </a:cubicBezTo>
                <a:cubicBezTo>
                  <a:pt x="6284051" y="3225380"/>
                  <a:pt x="6297005" y="3223704"/>
                  <a:pt x="6316208" y="3228276"/>
                </a:cubicBezTo>
                <a:cubicBezTo>
                  <a:pt x="6335410" y="3232848"/>
                  <a:pt x="6346535" y="3240010"/>
                  <a:pt x="6349583" y="3249764"/>
                </a:cubicBezTo>
                <a:cubicBezTo>
                  <a:pt x="6350802" y="3254641"/>
                  <a:pt x="6352479" y="3257079"/>
                  <a:pt x="6354613" y="3257079"/>
                </a:cubicBezTo>
                <a:cubicBezTo>
                  <a:pt x="6356746" y="3257079"/>
                  <a:pt x="6357813" y="3260127"/>
                  <a:pt x="6357813" y="3266223"/>
                </a:cubicBezTo>
                <a:cubicBezTo>
                  <a:pt x="6357813" y="3272319"/>
                  <a:pt x="6359032" y="3276282"/>
                  <a:pt x="6361470" y="3278110"/>
                </a:cubicBezTo>
                <a:cubicBezTo>
                  <a:pt x="6366347" y="3280549"/>
                  <a:pt x="6366652" y="3295027"/>
                  <a:pt x="6362385" y="3321544"/>
                </a:cubicBezTo>
                <a:cubicBezTo>
                  <a:pt x="6358118" y="3348062"/>
                  <a:pt x="6352936" y="3364978"/>
                  <a:pt x="6346840" y="3372294"/>
                </a:cubicBezTo>
                <a:cubicBezTo>
                  <a:pt x="6344402" y="3375342"/>
                  <a:pt x="6342268" y="3379914"/>
                  <a:pt x="6340439" y="3386010"/>
                </a:cubicBezTo>
                <a:cubicBezTo>
                  <a:pt x="6339220" y="3390886"/>
                  <a:pt x="6334953" y="3399573"/>
                  <a:pt x="6327638" y="3412070"/>
                </a:cubicBezTo>
                <a:cubicBezTo>
                  <a:pt x="6320323" y="3424567"/>
                  <a:pt x="6314531" y="3433254"/>
                  <a:pt x="6310264" y="3438130"/>
                </a:cubicBezTo>
                <a:cubicBezTo>
                  <a:pt x="6305387" y="3444836"/>
                  <a:pt x="6302644" y="3448494"/>
                  <a:pt x="6302034" y="3449103"/>
                </a:cubicBezTo>
                <a:cubicBezTo>
                  <a:pt x="6298986" y="3452761"/>
                  <a:pt x="6297462" y="3455504"/>
                  <a:pt x="6297462" y="3457333"/>
                </a:cubicBezTo>
                <a:cubicBezTo>
                  <a:pt x="6297462" y="3459162"/>
                  <a:pt x="6294414" y="3463124"/>
                  <a:pt x="6288318" y="3469220"/>
                </a:cubicBezTo>
                <a:lnTo>
                  <a:pt x="6280089" y="3477450"/>
                </a:lnTo>
                <a:lnTo>
                  <a:pt x="6292890" y="3491166"/>
                </a:lnTo>
                <a:cubicBezTo>
                  <a:pt x="6300815" y="3499090"/>
                  <a:pt x="6306607" y="3503358"/>
                  <a:pt x="6310264" y="3503967"/>
                </a:cubicBezTo>
                <a:cubicBezTo>
                  <a:pt x="6313922" y="3504577"/>
                  <a:pt x="6317274" y="3501834"/>
                  <a:pt x="6320323" y="3495738"/>
                </a:cubicBezTo>
                <a:cubicBezTo>
                  <a:pt x="6323980" y="3488422"/>
                  <a:pt x="6339220" y="3470744"/>
                  <a:pt x="6366042" y="3442702"/>
                </a:cubicBezTo>
                <a:cubicBezTo>
                  <a:pt x="6381892" y="3425634"/>
                  <a:pt x="6395151" y="3413899"/>
                  <a:pt x="6405819" y="3407498"/>
                </a:cubicBezTo>
                <a:cubicBezTo>
                  <a:pt x="6416487" y="3401097"/>
                  <a:pt x="6428526" y="3396983"/>
                  <a:pt x="6441938" y="3395154"/>
                </a:cubicBezTo>
                <a:lnTo>
                  <a:pt x="6451082" y="3395154"/>
                </a:lnTo>
                <a:cubicBezTo>
                  <a:pt x="6450472" y="3395763"/>
                  <a:pt x="6449253" y="3396678"/>
                  <a:pt x="6447424" y="3397897"/>
                </a:cubicBezTo>
                <a:cubicBezTo>
                  <a:pt x="6443157" y="3399726"/>
                  <a:pt x="6443462" y="3400640"/>
                  <a:pt x="6448339" y="3400640"/>
                </a:cubicBezTo>
                <a:cubicBezTo>
                  <a:pt x="6450167" y="3400030"/>
                  <a:pt x="6452910" y="3399726"/>
                  <a:pt x="6456568" y="3399726"/>
                </a:cubicBezTo>
                <a:cubicBezTo>
                  <a:pt x="6474247" y="3397287"/>
                  <a:pt x="6487658" y="3394239"/>
                  <a:pt x="6496802" y="3390582"/>
                </a:cubicBezTo>
                <a:cubicBezTo>
                  <a:pt x="6519966" y="3380218"/>
                  <a:pt x="6537645" y="3371989"/>
                  <a:pt x="6549837" y="3365893"/>
                </a:cubicBezTo>
                <a:cubicBezTo>
                  <a:pt x="6574831" y="3353091"/>
                  <a:pt x="6592814" y="3344557"/>
                  <a:pt x="6603786" y="3340290"/>
                </a:cubicBezTo>
                <a:cubicBezTo>
                  <a:pt x="6608663" y="3338461"/>
                  <a:pt x="6615369" y="3335413"/>
                  <a:pt x="6623903" y="3331146"/>
                </a:cubicBezTo>
                <a:cubicBezTo>
                  <a:pt x="6639753" y="3325050"/>
                  <a:pt x="6652554" y="3321087"/>
                  <a:pt x="6662308" y="3319259"/>
                </a:cubicBezTo>
                <a:cubicBezTo>
                  <a:pt x="6665356" y="3318649"/>
                  <a:pt x="6667947" y="3316668"/>
                  <a:pt x="6670081" y="3313315"/>
                </a:cubicBezTo>
                <a:cubicBezTo>
                  <a:pt x="6672214" y="3309962"/>
                  <a:pt x="6674348" y="3308438"/>
                  <a:pt x="6676481" y="3308743"/>
                </a:cubicBezTo>
                <a:cubicBezTo>
                  <a:pt x="6678615" y="3309048"/>
                  <a:pt x="6683187" y="3307981"/>
                  <a:pt x="6690197" y="3305542"/>
                </a:cubicBezTo>
                <a:cubicBezTo>
                  <a:pt x="6697208" y="3303104"/>
                  <a:pt x="6700560" y="3299142"/>
                  <a:pt x="6700256" y="3293655"/>
                </a:cubicBezTo>
                <a:cubicBezTo>
                  <a:pt x="6699951" y="3288169"/>
                  <a:pt x="6699951" y="3257689"/>
                  <a:pt x="6700256" y="3202215"/>
                </a:cubicBezTo>
                <a:cubicBezTo>
                  <a:pt x="6700560" y="3146742"/>
                  <a:pt x="6699951" y="3118395"/>
                  <a:pt x="6698427" y="3117176"/>
                </a:cubicBezTo>
                <a:cubicBezTo>
                  <a:pt x="6696903" y="3115957"/>
                  <a:pt x="6696141" y="3127539"/>
                  <a:pt x="6696141" y="3151923"/>
                </a:cubicBezTo>
                <a:cubicBezTo>
                  <a:pt x="6696141" y="3176307"/>
                  <a:pt x="6695074" y="3188499"/>
                  <a:pt x="6692941" y="3188499"/>
                </a:cubicBezTo>
                <a:cubicBezTo>
                  <a:pt x="6690807" y="3188499"/>
                  <a:pt x="6689740" y="3175545"/>
                  <a:pt x="6689740" y="3149637"/>
                </a:cubicBezTo>
                <a:cubicBezTo>
                  <a:pt x="6689740" y="3123729"/>
                  <a:pt x="6688826" y="3096450"/>
                  <a:pt x="6686997" y="3067798"/>
                </a:cubicBezTo>
                <a:cubicBezTo>
                  <a:pt x="6685778" y="3047682"/>
                  <a:pt x="6685320" y="3035337"/>
                  <a:pt x="6685625" y="3030765"/>
                </a:cubicBezTo>
                <a:cubicBezTo>
                  <a:pt x="6685930" y="3026193"/>
                  <a:pt x="6687911" y="3023602"/>
                  <a:pt x="6691569" y="3022993"/>
                </a:cubicBezTo>
                <a:cubicBezTo>
                  <a:pt x="6696446" y="3021164"/>
                  <a:pt x="6700713" y="3019335"/>
                  <a:pt x="6704370" y="3017507"/>
                </a:cubicBezTo>
                <a:cubicBezTo>
                  <a:pt x="6706199" y="3016592"/>
                  <a:pt x="6707981" y="3016125"/>
                  <a:pt x="6709714" y="3016106"/>
                </a:cubicBezTo>
                <a:close/>
                <a:moveTo>
                  <a:pt x="9237372" y="2990646"/>
                </a:moveTo>
                <a:cubicBezTo>
                  <a:pt x="9242630" y="2989503"/>
                  <a:pt x="9249602" y="2996932"/>
                  <a:pt x="9258289" y="3012934"/>
                </a:cubicBezTo>
                <a:cubicBezTo>
                  <a:pt x="9258898" y="3014154"/>
                  <a:pt x="9259508" y="3015678"/>
                  <a:pt x="9260118" y="3017507"/>
                </a:cubicBezTo>
                <a:cubicBezTo>
                  <a:pt x="9263776" y="3024822"/>
                  <a:pt x="9269262" y="3034423"/>
                  <a:pt x="9276577" y="3046310"/>
                </a:cubicBezTo>
                <a:cubicBezTo>
                  <a:pt x="9283892" y="3058197"/>
                  <a:pt x="9287550" y="3067189"/>
                  <a:pt x="9287550" y="3073285"/>
                </a:cubicBezTo>
                <a:cubicBezTo>
                  <a:pt x="9287550" y="3079381"/>
                  <a:pt x="9288616" y="3083496"/>
                  <a:pt x="9290750" y="3085629"/>
                </a:cubicBezTo>
                <a:cubicBezTo>
                  <a:pt x="9292884" y="3087763"/>
                  <a:pt x="9294255" y="3090354"/>
                  <a:pt x="9294865" y="3093402"/>
                </a:cubicBezTo>
                <a:cubicBezTo>
                  <a:pt x="9307056" y="3148266"/>
                  <a:pt x="9317420" y="3192157"/>
                  <a:pt x="9325955" y="3225075"/>
                </a:cubicBezTo>
                <a:cubicBezTo>
                  <a:pt x="9330832" y="3243973"/>
                  <a:pt x="9333270" y="3256013"/>
                  <a:pt x="9333270" y="3261194"/>
                </a:cubicBezTo>
                <a:cubicBezTo>
                  <a:pt x="9333270" y="3266376"/>
                  <a:pt x="9334489" y="3268966"/>
                  <a:pt x="9336928" y="3268966"/>
                </a:cubicBezTo>
                <a:cubicBezTo>
                  <a:pt x="9339366" y="3268966"/>
                  <a:pt x="9340585" y="3271405"/>
                  <a:pt x="9340586" y="3276282"/>
                </a:cubicBezTo>
                <a:cubicBezTo>
                  <a:pt x="9340585" y="3288474"/>
                  <a:pt x="9356434" y="3286340"/>
                  <a:pt x="9388134" y="3269881"/>
                </a:cubicBezTo>
                <a:cubicBezTo>
                  <a:pt x="9389962" y="3268662"/>
                  <a:pt x="9393010" y="3267138"/>
                  <a:pt x="9397278" y="3265309"/>
                </a:cubicBezTo>
                <a:cubicBezTo>
                  <a:pt x="9416785" y="3254946"/>
                  <a:pt x="9427606" y="3248240"/>
                  <a:pt x="9429739" y="3245192"/>
                </a:cubicBezTo>
                <a:cubicBezTo>
                  <a:pt x="9431873" y="3242144"/>
                  <a:pt x="9429282" y="3236353"/>
                  <a:pt x="9421966" y="3227819"/>
                </a:cubicBezTo>
                <a:cubicBezTo>
                  <a:pt x="9420748" y="3225990"/>
                  <a:pt x="9419833" y="3224771"/>
                  <a:pt x="9419224" y="3224161"/>
                </a:cubicBezTo>
                <a:cubicBezTo>
                  <a:pt x="9405202" y="3207702"/>
                  <a:pt x="9400020" y="3199472"/>
                  <a:pt x="9403678" y="3199472"/>
                </a:cubicBezTo>
                <a:cubicBezTo>
                  <a:pt x="9404898" y="3200082"/>
                  <a:pt x="9407946" y="3202215"/>
                  <a:pt x="9412823" y="3205873"/>
                </a:cubicBezTo>
                <a:cubicBezTo>
                  <a:pt x="9417090" y="3209530"/>
                  <a:pt x="9419224" y="3211207"/>
                  <a:pt x="9419224" y="3210902"/>
                </a:cubicBezTo>
                <a:cubicBezTo>
                  <a:pt x="9419224" y="3210597"/>
                  <a:pt x="9416785" y="3207702"/>
                  <a:pt x="9411908" y="3202215"/>
                </a:cubicBezTo>
                <a:cubicBezTo>
                  <a:pt x="9405202" y="3194290"/>
                  <a:pt x="9400021" y="3190785"/>
                  <a:pt x="9396364" y="3191700"/>
                </a:cubicBezTo>
                <a:cubicBezTo>
                  <a:pt x="9392706" y="3192614"/>
                  <a:pt x="9376246" y="3177526"/>
                  <a:pt x="9346986" y="3146437"/>
                </a:cubicBezTo>
                <a:cubicBezTo>
                  <a:pt x="9321992" y="3119614"/>
                  <a:pt x="9311934" y="3107118"/>
                  <a:pt x="9316810" y="3108946"/>
                </a:cubicBezTo>
                <a:cubicBezTo>
                  <a:pt x="9325955" y="3115042"/>
                  <a:pt x="9332356" y="3120529"/>
                  <a:pt x="9336013" y="3125406"/>
                </a:cubicBezTo>
                <a:cubicBezTo>
                  <a:pt x="9339671" y="3130283"/>
                  <a:pt x="9346224" y="3134702"/>
                  <a:pt x="9355673" y="3138665"/>
                </a:cubicBezTo>
                <a:cubicBezTo>
                  <a:pt x="9365122" y="3142627"/>
                  <a:pt x="9377466" y="3151314"/>
                  <a:pt x="9392706" y="3164725"/>
                </a:cubicBezTo>
                <a:cubicBezTo>
                  <a:pt x="9407946" y="3178136"/>
                  <a:pt x="9417547" y="3184842"/>
                  <a:pt x="9421510" y="3184842"/>
                </a:cubicBezTo>
                <a:cubicBezTo>
                  <a:pt x="9425472" y="3184842"/>
                  <a:pt x="9433092" y="3190785"/>
                  <a:pt x="9444370" y="3202672"/>
                </a:cubicBezTo>
                <a:cubicBezTo>
                  <a:pt x="9455647" y="3214560"/>
                  <a:pt x="9462658" y="3220503"/>
                  <a:pt x="9465400" y="3220503"/>
                </a:cubicBezTo>
                <a:cubicBezTo>
                  <a:pt x="9468144" y="3220503"/>
                  <a:pt x="9474544" y="3224923"/>
                  <a:pt x="9484604" y="3233762"/>
                </a:cubicBezTo>
                <a:cubicBezTo>
                  <a:pt x="9494662" y="3242601"/>
                  <a:pt x="9500910" y="3247021"/>
                  <a:pt x="9503348" y="3247021"/>
                </a:cubicBezTo>
                <a:cubicBezTo>
                  <a:pt x="9507006" y="3247021"/>
                  <a:pt x="9510054" y="3251136"/>
                  <a:pt x="9512492" y="3259365"/>
                </a:cubicBezTo>
                <a:cubicBezTo>
                  <a:pt x="9514930" y="3267595"/>
                  <a:pt x="9514778" y="3273234"/>
                  <a:pt x="9512036" y="3276282"/>
                </a:cubicBezTo>
                <a:cubicBezTo>
                  <a:pt x="9509292" y="3279330"/>
                  <a:pt x="9508682" y="3284054"/>
                  <a:pt x="9510206" y="3290455"/>
                </a:cubicBezTo>
                <a:cubicBezTo>
                  <a:pt x="9511730" y="3296856"/>
                  <a:pt x="9514016" y="3300056"/>
                  <a:pt x="9517064" y="3300056"/>
                </a:cubicBezTo>
                <a:cubicBezTo>
                  <a:pt x="9520112" y="3300056"/>
                  <a:pt x="9526818" y="3310572"/>
                  <a:pt x="9537181" y="3331603"/>
                </a:cubicBezTo>
                <a:cubicBezTo>
                  <a:pt x="9547544" y="3352634"/>
                  <a:pt x="9552420" y="3371074"/>
                  <a:pt x="9551812" y="3386924"/>
                </a:cubicBezTo>
                <a:cubicBezTo>
                  <a:pt x="9551812" y="3400945"/>
                  <a:pt x="9548611" y="3411460"/>
                  <a:pt x="9542210" y="3418471"/>
                </a:cubicBezTo>
                <a:cubicBezTo>
                  <a:pt x="9535810" y="3425481"/>
                  <a:pt x="9517674" y="3439045"/>
                  <a:pt x="9487804" y="3459162"/>
                </a:cubicBezTo>
                <a:cubicBezTo>
                  <a:pt x="9463419" y="3475621"/>
                  <a:pt x="9451228" y="3485070"/>
                  <a:pt x="9451228" y="3487508"/>
                </a:cubicBezTo>
                <a:cubicBezTo>
                  <a:pt x="9451228" y="3489946"/>
                  <a:pt x="9453971" y="3489337"/>
                  <a:pt x="9459457" y="3485679"/>
                </a:cubicBezTo>
                <a:cubicBezTo>
                  <a:pt x="9463114" y="3483850"/>
                  <a:pt x="9466315" y="3483698"/>
                  <a:pt x="9469058" y="3485222"/>
                </a:cubicBezTo>
                <a:cubicBezTo>
                  <a:pt x="9471802" y="3486746"/>
                  <a:pt x="9476068" y="3490861"/>
                  <a:pt x="9481860" y="3497566"/>
                </a:cubicBezTo>
                <a:cubicBezTo>
                  <a:pt x="9487651" y="3504272"/>
                  <a:pt x="9491308" y="3509606"/>
                  <a:pt x="9492832" y="3513568"/>
                </a:cubicBezTo>
                <a:cubicBezTo>
                  <a:pt x="9494357" y="3517531"/>
                  <a:pt x="9494509" y="3522560"/>
                  <a:pt x="9493290" y="3528656"/>
                </a:cubicBezTo>
                <a:cubicBezTo>
                  <a:pt x="9491461" y="3540848"/>
                  <a:pt x="9487498" y="3550906"/>
                  <a:pt x="9481403" y="3558831"/>
                </a:cubicBezTo>
                <a:cubicBezTo>
                  <a:pt x="9461286" y="3583825"/>
                  <a:pt x="9451228" y="3598455"/>
                  <a:pt x="9451228" y="3602722"/>
                </a:cubicBezTo>
                <a:cubicBezTo>
                  <a:pt x="9451228" y="3606380"/>
                  <a:pt x="9455037" y="3615067"/>
                  <a:pt x="9462658" y="3628783"/>
                </a:cubicBezTo>
                <a:cubicBezTo>
                  <a:pt x="9470278" y="3642499"/>
                  <a:pt x="9473173" y="3649357"/>
                  <a:pt x="9471344" y="3649357"/>
                </a:cubicBezTo>
                <a:cubicBezTo>
                  <a:pt x="9469516" y="3649357"/>
                  <a:pt x="9471040" y="3652252"/>
                  <a:pt x="9475916" y="3658044"/>
                </a:cubicBezTo>
                <a:cubicBezTo>
                  <a:pt x="9480793" y="3663835"/>
                  <a:pt x="9485212" y="3665206"/>
                  <a:pt x="9489175" y="3662158"/>
                </a:cubicBezTo>
                <a:cubicBezTo>
                  <a:pt x="9493138" y="3659110"/>
                  <a:pt x="9495119" y="3655453"/>
                  <a:pt x="9495119" y="3651186"/>
                </a:cubicBezTo>
                <a:cubicBezTo>
                  <a:pt x="9495119" y="3646918"/>
                  <a:pt x="9497252" y="3641584"/>
                  <a:pt x="9501520" y="3635184"/>
                </a:cubicBezTo>
                <a:cubicBezTo>
                  <a:pt x="9505786" y="3628783"/>
                  <a:pt x="9511730" y="3614000"/>
                  <a:pt x="9519350" y="3590835"/>
                </a:cubicBezTo>
                <a:cubicBezTo>
                  <a:pt x="9526970" y="3567670"/>
                  <a:pt x="9532762" y="3552126"/>
                  <a:pt x="9536724" y="3544201"/>
                </a:cubicBezTo>
                <a:cubicBezTo>
                  <a:pt x="9540686" y="3536276"/>
                  <a:pt x="9543734" y="3526370"/>
                  <a:pt x="9545868" y="3514483"/>
                </a:cubicBezTo>
                <a:cubicBezTo>
                  <a:pt x="9548001" y="3502596"/>
                  <a:pt x="9550135" y="3495280"/>
                  <a:pt x="9552269" y="3492537"/>
                </a:cubicBezTo>
                <a:cubicBezTo>
                  <a:pt x="9554402" y="3489794"/>
                  <a:pt x="9559736" y="3476535"/>
                  <a:pt x="9568271" y="3452761"/>
                </a:cubicBezTo>
                <a:cubicBezTo>
                  <a:pt x="9572538" y="3439350"/>
                  <a:pt x="9584120" y="3409174"/>
                  <a:pt x="9603018" y="3362235"/>
                </a:cubicBezTo>
                <a:cubicBezTo>
                  <a:pt x="9621916" y="3315296"/>
                  <a:pt x="9631974" y="3290912"/>
                  <a:pt x="9633193" y="3289083"/>
                </a:cubicBezTo>
                <a:cubicBezTo>
                  <a:pt x="9633802" y="3288474"/>
                  <a:pt x="9634107" y="3290607"/>
                  <a:pt x="9634108" y="3295484"/>
                </a:cubicBezTo>
                <a:cubicBezTo>
                  <a:pt x="9634107" y="3300361"/>
                  <a:pt x="9633954" y="3306609"/>
                  <a:pt x="9633650" y="3314229"/>
                </a:cubicBezTo>
                <a:cubicBezTo>
                  <a:pt x="9633346" y="3321849"/>
                  <a:pt x="9633040" y="3329774"/>
                  <a:pt x="9632736" y="3338004"/>
                </a:cubicBezTo>
                <a:cubicBezTo>
                  <a:pt x="9632431" y="3346233"/>
                  <a:pt x="9632126" y="3353853"/>
                  <a:pt x="9631822" y="3360864"/>
                </a:cubicBezTo>
                <a:cubicBezTo>
                  <a:pt x="9631516" y="3367874"/>
                  <a:pt x="9631060" y="3372598"/>
                  <a:pt x="9630450" y="3375037"/>
                </a:cubicBezTo>
                <a:cubicBezTo>
                  <a:pt x="9626792" y="3401859"/>
                  <a:pt x="9623744" y="3424414"/>
                  <a:pt x="9621306" y="3442702"/>
                </a:cubicBezTo>
                <a:cubicBezTo>
                  <a:pt x="9620086" y="3456723"/>
                  <a:pt x="9618867" y="3464953"/>
                  <a:pt x="9617648" y="3467391"/>
                </a:cubicBezTo>
                <a:cubicBezTo>
                  <a:pt x="9615819" y="3469830"/>
                  <a:pt x="9612466" y="3484155"/>
                  <a:pt x="9607590" y="3510368"/>
                </a:cubicBezTo>
                <a:cubicBezTo>
                  <a:pt x="9606370" y="3519512"/>
                  <a:pt x="9606066" y="3524084"/>
                  <a:pt x="9606676" y="3524084"/>
                </a:cubicBezTo>
                <a:cubicBezTo>
                  <a:pt x="9607285" y="3524084"/>
                  <a:pt x="9609114" y="3522560"/>
                  <a:pt x="9612162" y="3519512"/>
                </a:cubicBezTo>
                <a:cubicBezTo>
                  <a:pt x="9615210" y="3515245"/>
                  <a:pt x="9616734" y="3513721"/>
                  <a:pt x="9616734" y="3514940"/>
                </a:cubicBezTo>
                <a:cubicBezTo>
                  <a:pt x="9611857" y="3525913"/>
                  <a:pt x="9609418" y="3556088"/>
                  <a:pt x="9609419" y="3605466"/>
                </a:cubicBezTo>
                <a:cubicBezTo>
                  <a:pt x="9609418" y="3648138"/>
                  <a:pt x="9609723" y="3673436"/>
                  <a:pt x="9610333" y="3681361"/>
                </a:cubicBezTo>
                <a:cubicBezTo>
                  <a:pt x="9610942" y="3689286"/>
                  <a:pt x="9612466" y="3694162"/>
                  <a:pt x="9614905" y="3695991"/>
                </a:cubicBezTo>
                <a:cubicBezTo>
                  <a:pt x="9617344" y="3697820"/>
                  <a:pt x="9617344" y="3701173"/>
                  <a:pt x="9614905" y="3706050"/>
                </a:cubicBezTo>
                <a:cubicBezTo>
                  <a:pt x="9613076" y="3709098"/>
                  <a:pt x="9611857" y="3713212"/>
                  <a:pt x="9611248" y="3718394"/>
                </a:cubicBezTo>
                <a:cubicBezTo>
                  <a:pt x="9610638" y="3723576"/>
                  <a:pt x="9610638" y="3728148"/>
                  <a:pt x="9611248" y="3732110"/>
                </a:cubicBezTo>
                <a:cubicBezTo>
                  <a:pt x="9611857" y="3736072"/>
                  <a:pt x="9613076" y="3738054"/>
                  <a:pt x="9614905" y="3738054"/>
                </a:cubicBezTo>
                <a:cubicBezTo>
                  <a:pt x="9616734" y="3738054"/>
                  <a:pt x="9617038" y="3743692"/>
                  <a:pt x="9615820" y="3754970"/>
                </a:cubicBezTo>
                <a:cubicBezTo>
                  <a:pt x="9614600" y="3766248"/>
                  <a:pt x="9615514" y="3779354"/>
                  <a:pt x="9618562" y="3794289"/>
                </a:cubicBezTo>
                <a:cubicBezTo>
                  <a:pt x="9621610" y="3809224"/>
                  <a:pt x="9622220" y="3833761"/>
                  <a:pt x="9620392" y="3867898"/>
                </a:cubicBezTo>
                <a:cubicBezTo>
                  <a:pt x="9619172" y="3892282"/>
                  <a:pt x="9617800" y="3907522"/>
                  <a:pt x="9616276" y="3913618"/>
                </a:cubicBezTo>
                <a:cubicBezTo>
                  <a:pt x="9614752" y="3919714"/>
                  <a:pt x="9610638" y="3926420"/>
                  <a:pt x="9603932" y="3933735"/>
                </a:cubicBezTo>
                <a:cubicBezTo>
                  <a:pt x="9588692" y="3951414"/>
                  <a:pt x="9567966" y="3954766"/>
                  <a:pt x="9541754" y="3943794"/>
                </a:cubicBezTo>
                <a:cubicBezTo>
                  <a:pt x="9533218" y="3940746"/>
                  <a:pt x="9526208" y="3936021"/>
                  <a:pt x="9520722" y="3929620"/>
                </a:cubicBezTo>
                <a:cubicBezTo>
                  <a:pt x="9515236" y="3923220"/>
                  <a:pt x="9508225" y="3912399"/>
                  <a:pt x="9499690" y="3897159"/>
                </a:cubicBezTo>
                <a:cubicBezTo>
                  <a:pt x="9496033" y="3889844"/>
                  <a:pt x="9492528" y="3885120"/>
                  <a:pt x="9489175" y="3882986"/>
                </a:cubicBezTo>
                <a:cubicBezTo>
                  <a:pt x="9485822" y="3880852"/>
                  <a:pt x="9484146" y="3876433"/>
                  <a:pt x="9484146" y="3869727"/>
                </a:cubicBezTo>
                <a:cubicBezTo>
                  <a:pt x="9483536" y="3863631"/>
                  <a:pt x="9477898" y="3848696"/>
                  <a:pt x="9467230" y="3824922"/>
                </a:cubicBezTo>
                <a:cubicBezTo>
                  <a:pt x="9456562" y="3801147"/>
                  <a:pt x="9449398" y="3788346"/>
                  <a:pt x="9445741" y="3786517"/>
                </a:cubicBezTo>
                <a:cubicBezTo>
                  <a:pt x="9442083" y="3784078"/>
                  <a:pt x="9439645" y="3776458"/>
                  <a:pt x="9438426" y="3763657"/>
                </a:cubicBezTo>
                <a:cubicBezTo>
                  <a:pt x="9437816" y="3761218"/>
                  <a:pt x="9435073" y="3760914"/>
                  <a:pt x="9430196" y="3762742"/>
                </a:cubicBezTo>
                <a:cubicBezTo>
                  <a:pt x="9427148" y="3764571"/>
                  <a:pt x="9425624" y="3764571"/>
                  <a:pt x="9425624" y="3762742"/>
                </a:cubicBezTo>
                <a:cubicBezTo>
                  <a:pt x="9426234" y="3762133"/>
                  <a:pt x="9427454" y="3759999"/>
                  <a:pt x="9429282" y="3756342"/>
                </a:cubicBezTo>
                <a:cubicBezTo>
                  <a:pt x="9433549" y="3749636"/>
                  <a:pt x="9433244" y="3741711"/>
                  <a:pt x="9428368" y="3732567"/>
                </a:cubicBezTo>
                <a:cubicBezTo>
                  <a:pt x="9422272" y="3720375"/>
                  <a:pt x="9415718" y="3706202"/>
                  <a:pt x="9408708" y="3690048"/>
                </a:cubicBezTo>
                <a:cubicBezTo>
                  <a:pt x="9401698" y="3673893"/>
                  <a:pt x="9398192" y="3664902"/>
                  <a:pt x="9398192" y="3663073"/>
                </a:cubicBezTo>
                <a:cubicBezTo>
                  <a:pt x="9398192" y="3654538"/>
                  <a:pt x="9389658" y="3653014"/>
                  <a:pt x="9372589" y="3658501"/>
                </a:cubicBezTo>
                <a:cubicBezTo>
                  <a:pt x="9361616" y="3662158"/>
                  <a:pt x="9355216" y="3664902"/>
                  <a:pt x="9353387" y="3666730"/>
                </a:cubicBezTo>
                <a:cubicBezTo>
                  <a:pt x="9351558" y="3668559"/>
                  <a:pt x="9344242" y="3672826"/>
                  <a:pt x="9331441" y="3679532"/>
                </a:cubicBezTo>
                <a:cubicBezTo>
                  <a:pt x="9318640" y="3686238"/>
                  <a:pt x="9311019" y="3689590"/>
                  <a:pt x="9308581" y="3689590"/>
                </a:cubicBezTo>
                <a:cubicBezTo>
                  <a:pt x="9301876" y="3689590"/>
                  <a:pt x="9308581" y="3677398"/>
                  <a:pt x="9328698" y="3653014"/>
                </a:cubicBezTo>
                <a:cubicBezTo>
                  <a:pt x="9332356" y="3648747"/>
                  <a:pt x="9336318" y="3644480"/>
                  <a:pt x="9340586" y="3640213"/>
                </a:cubicBezTo>
                <a:cubicBezTo>
                  <a:pt x="9358264" y="3621315"/>
                  <a:pt x="9368322" y="3609428"/>
                  <a:pt x="9370760" y="3604551"/>
                </a:cubicBezTo>
                <a:cubicBezTo>
                  <a:pt x="9373198" y="3599674"/>
                  <a:pt x="9372589" y="3591445"/>
                  <a:pt x="9368932" y="3579862"/>
                </a:cubicBezTo>
                <a:cubicBezTo>
                  <a:pt x="9365274" y="3567670"/>
                  <a:pt x="9361159" y="3558984"/>
                  <a:pt x="9356588" y="3553802"/>
                </a:cubicBezTo>
                <a:cubicBezTo>
                  <a:pt x="9352015" y="3548620"/>
                  <a:pt x="9347900" y="3547554"/>
                  <a:pt x="9344242" y="3550602"/>
                </a:cubicBezTo>
                <a:cubicBezTo>
                  <a:pt x="9339366" y="3554259"/>
                  <a:pt x="9330526" y="3557612"/>
                  <a:pt x="9317725" y="3560660"/>
                </a:cubicBezTo>
                <a:cubicBezTo>
                  <a:pt x="9304924" y="3563708"/>
                  <a:pt x="9293341" y="3565232"/>
                  <a:pt x="9282978" y="3565232"/>
                </a:cubicBezTo>
                <a:cubicBezTo>
                  <a:pt x="9256156" y="3565232"/>
                  <a:pt x="9240002" y="3555174"/>
                  <a:pt x="9234514" y="3535057"/>
                </a:cubicBezTo>
                <a:cubicBezTo>
                  <a:pt x="9230248" y="3519817"/>
                  <a:pt x="9230704" y="3506710"/>
                  <a:pt x="9235886" y="3495738"/>
                </a:cubicBezTo>
                <a:cubicBezTo>
                  <a:pt x="9241068" y="3484765"/>
                  <a:pt x="9254936" y="3467391"/>
                  <a:pt x="9277492" y="3443617"/>
                </a:cubicBezTo>
                <a:cubicBezTo>
                  <a:pt x="9298218" y="3422281"/>
                  <a:pt x="9310258" y="3409022"/>
                  <a:pt x="9313610" y="3403841"/>
                </a:cubicBezTo>
                <a:cubicBezTo>
                  <a:pt x="9316963" y="3398659"/>
                  <a:pt x="9318030" y="3391801"/>
                  <a:pt x="9316810" y="3383266"/>
                </a:cubicBezTo>
                <a:cubicBezTo>
                  <a:pt x="9314982" y="3373513"/>
                  <a:pt x="9312391" y="3366807"/>
                  <a:pt x="9309038" y="3363150"/>
                </a:cubicBezTo>
                <a:cubicBezTo>
                  <a:pt x="9305685" y="3359492"/>
                  <a:pt x="9301266" y="3358578"/>
                  <a:pt x="9295780" y="3360406"/>
                </a:cubicBezTo>
                <a:cubicBezTo>
                  <a:pt x="9290902" y="3361626"/>
                  <a:pt x="9281606" y="3354920"/>
                  <a:pt x="9267890" y="3340290"/>
                </a:cubicBezTo>
                <a:cubicBezTo>
                  <a:pt x="9254174" y="3325659"/>
                  <a:pt x="9247316" y="3314686"/>
                  <a:pt x="9247316" y="3307371"/>
                </a:cubicBezTo>
                <a:cubicBezTo>
                  <a:pt x="9247316" y="3299447"/>
                  <a:pt x="9249145" y="3294874"/>
                  <a:pt x="9252803" y="3293655"/>
                </a:cubicBezTo>
                <a:cubicBezTo>
                  <a:pt x="9256460" y="3292436"/>
                  <a:pt x="9261032" y="3294570"/>
                  <a:pt x="9266519" y="3300056"/>
                </a:cubicBezTo>
                <a:cubicBezTo>
                  <a:pt x="9272614" y="3306762"/>
                  <a:pt x="9279473" y="3309657"/>
                  <a:pt x="9287092" y="3308743"/>
                </a:cubicBezTo>
                <a:cubicBezTo>
                  <a:pt x="9294712" y="3307829"/>
                  <a:pt x="9298218" y="3303409"/>
                  <a:pt x="9297608" y="3295484"/>
                </a:cubicBezTo>
                <a:cubicBezTo>
                  <a:pt x="9297608" y="3288778"/>
                  <a:pt x="9293646" y="3264852"/>
                  <a:pt x="9285721" y="3223704"/>
                </a:cubicBezTo>
                <a:cubicBezTo>
                  <a:pt x="9277796" y="3182556"/>
                  <a:pt x="9270786" y="3149180"/>
                  <a:pt x="9264690" y="3123577"/>
                </a:cubicBezTo>
                <a:cubicBezTo>
                  <a:pt x="9259204" y="3098583"/>
                  <a:pt x="9255698" y="3082581"/>
                  <a:pt x="9254174" y="3075571"/>
                </a:cubicBezTo>
                <a:cubicBezTo>
                  <a:pt x="9252650" y="3068560"/>
                  <a:pt x="9248078" y="3054083"/>
                  <a:pt x="9240458" y="3032137"/>
                </a:cubicBezTo>
                <a:cubicBezTo>
                  <a:pt x="9232838" y="3010191"/>
                  <a:pt x="9230248" y="2997695"/>
                  <a:pt x="9232686" y="2994646"/>
                </a:cubicBezTo>
                <a:cubicBezTo>
                  <a:pt x="9234058" y="2992361"/>
                  <a:pt x="9235620" y="2991027"/>
                  <a:pt x="9237372" y="2990646"/>
                </a:cubicBezTo>
                <a:close/>
                <a:moveTo>
                  <a:pt x="0" y="0"/>
                </a:moveTo>
                <a:lnTo>
                  <a:pt x="6512767" y="0"/>
                </a:lnTo>
                <a:cubicBezTo>
                  <a:pt x="6512767" y="1000125"/>
                  <a:pt x="6105574" y="1939528"/>
                  <a:pt x="5825628" y="2897907"/>
                </a:cubicBezTo>
                <a:lnTo>
                  <a:pt x="5721252" y="3286745"/>
                </a:lnTo>
                <a:lnTo>
                  <a:pt x="5702188" y="3273538"/>
                </a:lnTo>
                <a:cubicBezTo>
                  <a:pt x="5685119" y="3265004"/>
                  <a:pt x="5671708" y="3257689"/>
                  <a:pt x="5661954" y="3251593"/>
                </a:cubicBezTo>
                <a:cubicBezTo>
                  <a:pt x="5630865" y="3232086"/>
                  <a:pt x="5570819" y="3215626"/>
                  <a:pt x="5481817" y="3202215"/>
                </a:cubicBezTo>
                <a:cubicBezTo>
                  <a:pt x="5458652" y="3198558"/>
                  <a:pt x="5447070" y="3195357"/>
                  <a:pt x="5447070" y="3192614"/>
                </a:cubicBezTo>
                <a:cubicBezTo>
                  <a:pt x="5447070" y="3189871"/>
                  <a:pt x="5451337" y="3182403"/>
                  <a:pt x="5459872" y="3170211"/>
                </a:cubicBezTo>
                <a:cubicBezTo>
                  <a:pt x="5491571" y="3127539"/>
                  <a:pt x="5509554" y="3102698"/>
                  <a:pt x="5513821" y="3095688"/>
                </a:cubicBezTo>
                <a:cubicBezTo>
                  <a:pt x="5518088" y="3088677"/>
                  <a:pt x="5519612" y="3079990"/>
                  <a:pt x="5518393" y="3069627"/>
                </a:cubicBezTo>
                <a:cubicBezTo>
                  <a:pt x="5516107" y="3047682"/>
                  <a:pt x="5505763" y="3035852"/>
                  <a:pt x="5487361" y="3034137"/>
                </a:cubicBezTo>
                <a:cubicBezTo>
                  <a:pt x="5481227" y="3033566"/>
                  <a:pt x="5474197" y="3034118"/>
                  <a:pt x="5466273" y="3035795"/>
                </a:cubicBezTo>
                <a:cubicBezTo>
                  <a:pt x="5455300" y="3038233"/>
                  <a:pt x="5441736" y="3046005"/>
                  <a:pt x="5425582" y="3059112"/>
                </a:cubicBezTo>
                <a:cubicBezTo>
                  <a:pt x="5409427" y="3072218"/>
                  <a:pt x="5379405" y="3100412"/>
                  <a:pt x="5335513" y="3143694"/>
                </a:cubicBezTo>
                <a:cubicBezTo>
                  <a:pt x="5287965" y="3190023"/>
                  <a:pt x="5259313" y="3217150"/>
                  <a:pt x="5249560" y="3225075"/>
                </a:cubicBezTo>
                <a:cubicBezTo>
                  <a:pt x="5239806" y="3233000"/>
                  <a:pt x="5235539" y="3237572"/>
                  <a:pt x="5236758" y="3238791"/>
                </a:cubicBezTo>
                <a:cubicBezTo>
                  <a:pt x="5237977" y="3240010"/>
                  <a:pt x="5244378" y="3235743"/>
                  <a:pt x="5255961" y="3225990"/>
                </a:cubicBezTo>
                <a:cubicBezTo>
                  <a:pt x="5273029" y="3211359"/>
                  <a:pt x="5281563" y="3208921"/>
                  <a:pt x="5281564" y="3218674"/>
                </a:cubicBezTo>
                <a:cubicBezTo>
                  <a:pt x="5281563" y="3221722"/>
                  <a:pt x="5265104" y="3240620"/>
                  <a:pt x="5232186" y="3275367"/>
                </a:cubicBezTo>
                <a:cubicBezTo>
                  <a:pt x="5199268" y="3310114"/>
                  <a:pt x="5181741" y="3330384"/>
                  <a:pt x="5179608" y="3336175"/>
                </a:cubicBezTo>
                <a:cubicBezTo>
                  <a:pt x="5177474" y="3341966"/>
                  <a:pt x="5175189" y="3344100"/>
                  <a:pt x="5172750" y="3342576"/>
                </a:cubicBezTo>
                <a:cubicBezTo>
                  <a:pt x="5170312" y="3341052"/>
                  <a:pt x="5163301" y="3346995"/>
                  <a:pt x="5151719" y="3360406"/>
                </a:cubicBezTo>
                <a:cubicBezTo>
                  <a:pt x="5141965" y="3372598"/>
                  <a:pt x="5129773" y="3385857"/>
                  <a:pt x="5115143" y="3400183"/>
                </a:cubicBezTo>
                <a:cubicBezTo>
                  <a:pt x="5100513" y="3414508"/>
                  <a:pt x="5091978" y="3421671"/>
                  <a:pt x="5089540" y="3421671"/>
                </a:cubicBezTo>
                <a:cubicBezTo>
                  <a:pt x="5087101" y="3421671"/>
                  <a:pt x="5083139" y="3424414"/>
                  <a:pt x="5077653" y="3429901"/>
                </a:cubicBezTo>
                <a:cubicBezTo>
                  <a:pt x="5072776" y="3434778"/>
                  <a:pt x="5066527" y="3438435"/>
                  <a:pt x="5058907" y="3440874"/>
                </a:cubicBezTo>
                <a:cubicBezTo>
                  <a:pt x="5051287" y="3443312"/>
                  <a:pt x="5046258" y="3443617"/>
                  <a:pt x="5043820" y="3441788"/>
                </a:cubicBezTo>
                <a:cubicBezTo>
                  <a:pt x="5042600" y="3439959"/>
                  <a:pt x="5045344" y="3435387"/>
                  <a:pt x="5052049" y="3428072"/>
                </a:cubicBezTo>
                <a:cubicBezTo>
                  <a:pt x="5058145" y="3421366"/>
                  <a:pt x="5060584" y="3417099"/>
                  <a:pt x="5059365" y="3415271"/>
                </a:cubicBezTo>
                <a:cubicBezTo>
                  <a:pt x="5058145" y="3413442"/>
                  <a:pt x="5053878" y="3415575"/>
                  <a:pt x="5046563" y="3421671"/>
                </a:cubicBezTo>
                <a:cubicBezTo>
                  <a:pt x="5039248" y="3427158"/>
                  <a:pt x="5034066" y="3429901"/>
                  <a:pt x="5031018" y="3429901"/>
                </a:cubicBezTo>
                <a:cubicBezTo>
                  <a:pt x="5027361" y="3429901"/>
                  <a:pt x="5024922" y="3433101"/>
                  <a:pt x="5023703" y="3439502"/>
                </a:cubicBezTo>
                <a:cubicBezTo>
                  <a:pt x="5022484" y="3445903"/>
                  <a:pt x="5023398" y="3450018"/>
                  <a:pt x="5026446" y="3451846"/>
                </a:cubicBezTo>
                <a:cubicBezTo>
                  <a:pt x="5029494" y="3454285"/>
                  <a:pt x="5031323" y="3475316"/>
                  <a:pt x="5031932" y="3514940"/>
                </a:cubicBezTo>
                <a:cubicBezTo>
                  <a:pt x="5031932" y="3541153"/>
                  <a:pt x="5032542" y="3558679"/>
                  <a:pt x="5033761" y="3567518"/>
                </a:cubicBezTo>
                <a:cubicBezTo>
                  <a:pt x="5034981" y="3576357"/>
                  <a:pt x="5037724" y="3585349"/>
                  <a:pt x="5041991" y="3594493"/>
                </a:cubicBezTo>
                <a:cubicBezTo>
                  <a:pt x="5047477" y="3605466"/>
                  <a:pt x="5052049" y="3612781"/>
                  <a:pt x="5055707" y="3616438"/>
                </a:cubicBezTo>
                <a:cubicBezTo>
                  <a:pt x="5059365" y="3620096"/>
                  <a:pt x="5065156" y="3622839"/>
                  <a:pt x="5073081" y="3624668"/>
                </a:cubicBezTo>
                <a:cubicBezTo>
                  <a:pt x="5077348" y="3625887"/>
                  <a:pt x="5081920" y="3625125"/>
                  <a:pt x="5086797" y="3622382"/>
                </a:cubicBezTo>
                <a:cubicBezTo>
                  <a:pt x="5091673" y="3619639"/>
                  <a:pt x="5099293" y="3613086"/>
                  <a:pt x="5109657" y="3602722"/>
                </a:cubicBezTo>
                <a:cubicBezTo>
                  <a:pt x="5127335" y="3586263"/>
                  <a:pt x="5140746" y="3571328"/>
                  <a:pt x="5149890" y="3557917"/>
                </a:cubicBezTo>
                <a:cubicBezTo>
                  <a:pt x="5159034" y="3544506"/>
                  <a:pt x="5164825" y="3537800"/>
                  <a:pt x="5167264" y="3537800"/>
                </a:cubicBezTo>
                <a:cubicBezTo>
                  <a:pt x="5169702" y="3537800"/>
                  <a:pt x="5174122" y="3531399"/>
                  <a:pt x="5180523" y="3518598"/>
                </a:cubicBezTo>
                <a:cubicBezTo>
                  <a:pt x="5186923" y="3505796"/>
                  <a:pt x="5192105" y="3499395"/>
                  <a:pt x="5196068" y="3499395"/>
                </a:cubicBezTo>
                <a:cubicBezTo>
                  <a:pt x="5200029" y="3499395"/>
                  <a:pt x="5202011" y="3498176"/>
                  <a:pt x="5202011" y="3495738"/>
                </a:cubicBezTo>
                <a:cubicBezTo>
                  <a:pt x="5202011" y="3493299"/>
                  <a:pt x="5205364" y="3488575"/>
                  <a:pt x="5212069" y="3481564"/>
                </a:cubicBezTo>
                <a:cubicBezTo>
                  <a:pt x="5218775" y="3474554"/>
                  <a:pt x="5231881" y="3459466"/>
                  <a:pt x="5251389" y="3436302"/>
                </a:cubicBezTo>
                <a:cubicBezTo>
                  <a:pt x="5263581" y="3422890"/>
                  <a:pt x="5272115" y="3413137"/>
                  <a:pt x="5276992" y="3407041"/>
                </a:cubicBezTo>
                <a:cubicBezTo>
                  <a:pt x="5292841" y="3389362"/>
                  <a:pt x="5300766" y="3382047"/>
                  <a:pt x="5300766" y="3385095"/>
                </a:cubicBezTo>
                <a:lnTo>
                  <a:pt x="5308996" y="3372294"/>
                </a:lnTo>
                <a:cubicBezTo>
                  <a:pt x="5314482" y="3360711"/>
                  <a:pt x="5322712" y="3349129"/>
                  <a:pt x="5333685" y="3337547"/>
                </a:cubicBezTo>
                <a:cubicBezTo>
                  <a:pt x="5369651" y="3300361"/>
                  <a:pt x="5389463" y="3275672"/>
                  <a:pt x="5393121" y="3263480"/>
                </a:cubicBezTo>
                <a:cubicBezTo>
                  <a:pt x="5394949" y="3256165"/>
                  <a:pt x="5399521" y="3248850"/>
                  <a:pt x="5406837" y="3241535"/>
                </a:cubicBezTo>
                <a:cubicBezTo>
                  <a:pt x="5412323" y="3236658"/>
                  <a:pt x="5417352" y="3233762"/>
                  <a:pt x="5421924" y="3232848"/>
                </a:cubicBezTo>
                <a:cubicBezTo>
                  <a:pt x="5426496" y="3231933"/>
                  <a:pt x="5436707" y="3231476"/>
                  <a:pt x="5452557" y="3231476"/>
                </a:cubicBezTo>
                <a:cubicBezTo>
                  <a:pt x="5475721" y="3232086"/>
                  <a:pt x="5498886" y="3236962"/>
                  <a:pt x="5522051" y="3246107"/>
                </a:cubicBezTo>
                <a:cubicBezTo>
                  <a:pt x="5537900" y="3252202"/>
                  <a:pt x="5556036" y="3260127"/>
                  <a:pt x="5576458" y="3269881"/>
                </a:cubicBezTo>
                <a:cubicBezTo>
                  <a:pt x="5596879" y="3279635"/>
                  <a:pt x="5608005" y="3286035"/>
                  <a:pt x="5609833" y="3289083"/>
                </a:cubicBezTo>
                <a:cubicBezTo>
                  <a:pt x="5611662" y="3290912"/>
                  <a:pt x="5616539" y="3292741"/>
                  <a:pt x="5624464" y="3294570"/>
                </a:cubicBezTo>
                <a:cubicBezTo>
                  <a:pt x="5628731" y="3295179"/>
                  <a:pt x="5632846" y="3296703"/>
                  <a:pt x="5636808" y="3299142"/>
                </a:cubicBezTo>
                <a:cubicBezTo>
                  <a:pt x="5640771" y="3301580"/>
                  <a:pt x="5643971" y="3304018"/>
                  <a:pt x="5646409" y="3306457"/>
                </a:cubicBezTo>
                <a:cubicBezTo>
                  <a:pt x="5648848" y="3308895"/>
                  <a:pt x="5649457" y="3310724"/>
                  <a:pt x="5648238" y="3311943"/>
                </a:cubicBezTo>
                <a:cubicBezTo>
                  <a:pt x="5645800" y="3314382"/>
                  <a:pt x="5636046" y="3318954"/>
                  <a:pt x="5618977" y="3325659"/>
                </a:cubicBezTo>
                <a:cubicBezTo>
                  <a:pt x="5601908" y="3332365"/>
                  <a:pt x="5591850" y="3335718"/>
                  <a:pt x="5588802" y="3335718"/>
                </a:cubicBezTo>
                <a:cubicBezTo>
                  <a:pt x="5583315" y="3335718"/>
                  <a:pt x="5579810" y="3336937"/>
                  <a:pt x="5578287" y="3339375"/>
                </a:cubicBezTo>
                <a:cubicBezTo>
                  <a:pt x="5576763" y="3341814"/>
                  <a:pt x="5571124" y="3343947"/>
                  <a:pt x="5561370" y="3345776"/>
                </a:cubicBezTo>
                <a:cubicBezTo>
                  <a:pt x="5547349" y="3347605"/>
                  <a:pt x="5527385" y="3351415"/>
                  <a:pt x="5501477" y="3357206"/>
                </a:cubicBezTo>
                <a:cubicBezTo>
                  <a:pt x="5475569" y="3362997"/>
                  <a:pt x="5462005" y="3366502"/>
                  <a:pt x="5460786" y="3367722"/>
                </a:cubicBezTo>
                <a:cubicBezTo>
                  <a:pt x="5460176" y="3368331"/>
                  <a:pt x="5460481" y="3368941"/>
                  <a:pt x="5461700" y="3369550"/>
                </a:cubicBezTo>
                <a:cubicBezTo>
                  <a:pt x="5469016" y="3371989"/>
                  <a:pt x="5478769" y="3370770"/>
                  <a:pt x="5490961" y="3365893"/>
                </a:cubicBezTo>
                <a:cubicBezTo>
                  <a:pt x="5497667" y="3364064"/>
                  <a:pt x="5507420" y="3362235"/>
                  <a:pt x="5520222" y="3360406"/>
                </a:cubicBezTo>
                <a:cubicBezTo>
                  <a:pt x="5528147" y="3359187"/>
                  <a:pt x="5532109" y="3358883"/>
                  <a:pt x="5532109" y="3359492"/>
                </a:cubicBezTo>
                <a:lnTo>
                  <a:pt x="5511078" y="3366807"/>
                </a:lnTo>
                <a:cubicBezTo>
                  <a:pt x="5505592" y="3368636"/>
                  <a:pt x="5501324" y="3370160"/>
                  <a:pt x="5498277" y="3371379"/>
                </a:cubicBezTo>
                <a:cubicBezTo>
                  <a:pt x="5489742" y="3374427"/>
                  <a:pt x="5487608" y="3376866"/>
                  <a:pt x="5491876" y="3378694"/>
                </a:cubicBezTo>
                <a:cubicBezTo>
                  <a:pt x="5496752" y="3380523"/>
                  <a:pt x="5497362" y="3382962"/>
                  <a:pt x="5493705" y="3386010"/>
                </a:cubicBezTo>
                <a:cubicBezTo>
                  <a:pt x="5488218" y="3390277"/>
                  <a:pt x="5471302" y="3397135"/>
                  <a:pt x="5442955" y="3406584"/>
                </a:cubicBezTo>
                <a:cubicBezTo>
                  <a:pt x="5414609" y="3416032"/>
                  <a:pt x="5393730" y="3421671"/>
                  <a:pt x="5380319" y="3423500"/>
                </a:cubicBezTo>
                <a:cubicBezTo>
                  <a:pt x="5376661" y="3424110"/>
                  <a:pt x="5373918" y="3424414"/>
                  <a:pt x="5372089" y="3424414"/>
                </a:cubicBezTo>
                <a:cubicBezTo>
                  <a:pt x="5367212" y="3425024"/>
                  <a:pt x="5367517" y="3424110"/>
                  <a:pt x="5373004" y="3421671"/>
                </a:cubicBezTo>
                <a:cubicBezTo>
                  <a:pt x="5379100" y="3419233"/>
                  <a:pt x="5382300" y="3417252"/>
                  <a:pt x="5382605" y="3415728"/>
                </a:cubicBezTo>
                <a:cubicBezTo>
                  <a:pt x="5382910" y="3414204"/>
                  <a:pt x="5380014" y="3414356"/>
                  <a:pt x="5373918" y="3416185"/>
                </a:cubicBezTo>
                <a:cubicBezTo>
                  <a:pt x="5368432" y="3417404"/>
                  <a:pt x="5365689" y="3417404"/>
                  <a:pt x="5365689" y="3416185"/>
                </a:cubicBezTo>
                <a:cubicBezTo>
                  <a:pt x="5365689" y="3413747"/>
                  <a:pt x="5369651" y="3411003"/>
                  <a:pt x="5377576" y="3407955"/>
                </a:cubicBezTo>
                <a:cubicBezTo>
                  <a:pt x="5382452" y="3406126"/>
                  <a:pt x="5385196" y="3404602"/>
                  <a:pt x="5385805" y="3403383"/>
                </a:cubicBezTo>
                <a:cubicBezTo>
                  <a:pt x="5387024" y="3399116"/>
                  <a:pt x="5376661" y="3400030"/>
                  <a:pt x="5354716" y="3406126"/>
                </a:cubicBezTo>
                <a:cubicBezTo>
                  <a:pt x="5345572" y="3408565"/>
                  <a:pt x="5337952" y="3410394"/>
                  <a:pt x="5331856" y="3411613"/>
                </a:cubicBezTo>
                <a:cubicBezTo>
                  <a:pt x="5318444" y="3414051"/>
                  <a:pt x="5313263" y="3412832"/>
                  <a:pt x="5316311" y="3407955"/>
                </a:cubicBezTo>
                <a:cubicBezTo>
                  <a:pt x="5316311" y="3406126"/>
                  <a:pt x="5313263" y="3405517"/>
                  <a:pt x="5307167" y="3406126"/>
                </a:cubicBezTo>
                <a:cubicBezTo>
                  <a:pt x="5298632" y="3408565"/>
                  <a:pt x="5293451" y="3411308"/>
                  <a:pt x="5291622" y="3414356"/>
                </a:cubicBezTo>
                <a:cubicBezTo>
                  <a:pt x="5289793" y="3416794"/>
                  <a:pt x="5289184" y="3418623"/>
                  <a:pt x="5289793" y="3419842"/>
                </a:cubicBezTo>
                <a:cubicBezTo>
                  <a:pt x="5290403" y="3422281"/>
                  <a:pt x="5293756" y="3421366"/>
                  <a:pt x="5299852" y="3417099"/>
                </a:cubicBezTo>
                <a:cubicBezTo>
                  <a:pt x="5302290" y="3414661"/>
                  <a:pt x="5301376" y="3416794"/>
                  <a:pt x="5297108" y="3423500"/>
                </a:cubicBezTo>
                <a:cubicBezTo>
                  <a:pt x="5287355" y="3436302"/>
                  <a:pt x="5285069" y="3448036"/>
                  <a:pt x="5290250" y="3458704"/>
                </a:cubicBezTo>
                <a:cubicBezTo>
                  <a:pt x="5295432" y="3469372"/>
                  <a:pt x="5307471" y="3477754"/>
                  <a:pt x="5326369" y="3483850"/>
                </a:cubicBezTo>
                <a:cubicBezTo>
                  <a:pt x="5341609" y="3488727"/>
                  <a:pt x="5349839" y="3493909"/>
                  <a:pt x="5351058" y="3499395"/>
                </a:cubicBezTo>
                <a:cubicBezTo>
                  <a:pt x="5352277" y="3504882"/>
                  <a:pt x="5355325" y="3506101"/>
                  <a:pt x="5360202" y="3503053"/>
                </a:cubicBezTo>
                <a:cubicBezTo>
                  <a:pt x="5352887" y="3512197"/>
                  <a:pt x="5340085" y="3524389"/>
                  <a:pt x="5321797" y="3539629"/>
                </a:cubicBezTo>
                <a:cubicBezTo>
                  <a:pt x="5315092" y="3545115"/>
                  <a:pt x="5305338" y="3553040"/>
                  <a:pt x="5292537" y="3563403"/>
                </a:cubicBezTo>
                <a:cubicBezTo>
                  <a:pt x="5279735" y="3572547"/>
                  <a:pt x="5271200" y="3579100"/>
                  <a:pt x="5266933" y="3583063"/>
                </a:cubicBezTo>
                <a:cubicBezTo>
                  <a:pt x="5262666" y="3587025"/>
                  <a:pt x="5253218" y="3594798"/>
                  <a:pt x="5238587" y="3606380"/>
                </a:cubicBezTo>
                <a:cubicBezTo>
                  <a:pt x="5213593" y="3627106"/>
                  <a:pt x="5199115" y="3640060"/>
                  <a:pt x="5195153" y="3645242"/>
                </a:cubicBezTo>
                <a:cubicBezTo>
                  <a:pt x="5191190" y="3650424"/>
                  <a:pt x="5189209" y="3658806"/>
                  <a:pt x="5189209" y="3670388"/>
                </a:cubicBezTo>
                <a:cubicBezTo>
                  <a:pt x="5189209" y="3678313"/>
                  <a:pt x="5190276" y="3686390"/>
                  <a:pt x="5192410" y="3694620"/>
                </a:cubicBezTo>
                <a:cubicBezTo>
                  <a:pt x="5194543" y="3702849"/>
                  <a:pt x="5197287" y="3709402"/>
                  <a:pt x="5200639" y="3714279"/>
                </a:cubicBezTo>
                <a:cubicBezTo>
                  <a:pt x="5203992" y="3719156"/>
                  <a:pt x="5206888" y="3721290"/>
                  <a:pt x="5209326" y="3720680"/>
                </a:cubicBezTo>
                <a:cubicBezTo>
                  <a:pt x="5212984" y="3719461"/>
                  <a:pt x="5214813" y="3720680"/>
                  <a:pt x="5214813" y="3724338"/>
                </a:cubicBezTo>
                <a:cubicBezTo>
                  <a:pt x="5214813" y="3731043"/>
                  <a:pt x="5221671" y="3734701"/>
                  <a:pt x="5235387" y="3735310"/>
                </a:cubicBezTo>
                <a:cubicBezTo>
                  <a:pt x="5249103" y="3735920"/>
                  <a:pt x="5263885" y="3732872"/>
                  <a:pt x="5279735" y="3726166"/>
                </a:cubicBezTo>
                <a:cubicBezTo>
                  <a:pt x="5283393" y="3724947"/>
                  <a:pt x="5286898" y="3723728"/>
                  <a:pt x="5290250" y="3722509"/>
                </a:cubicBezTo>
                <a:cubicBezTo>
                  <a:pt x="5293603" y="3721290"/>
                  <a:pt x="5296194" y="3720528"/>
                  <a:pt x="5298023" y="3720223"/>
                </a:cubicBezTo>
                <a:cubicBezTo>
                  <a:pt x="5299852" y="3719918"/>
                  <a:pt x="5300766" y="3720070"/>
                  <a:pt x="5300766" y="3720680"/>
                </a:cubicBezTo>
                <a:cubicBezTo>
                  <a:pt x="5300766" y="3721899"/>
                  <a:pt x="5304424" y="3720070"/>
                  <a:pt x="5311739" y="3715194"/>
                </a:cubicBezTo>
                <a:cubicBezTo>
                  <a:pt x="5315396" y="3713365"/>
                  <a:pt x="5317225" y="3712450"/>
                  <a:pt x="5317225" y="3712450"/>
                </a:cubicBezTo>
                <a:cubicBezTo>
                  <a:pt x="5320883" y="3710622"/>
                  <a:pt x="5322712" y="3711536"/>
                  <a:pt x="5322712" y="3715194"/>
                </a:cubicBezTo>
                <a:cubicBezTo>
                  <a:pt x="5322712" y="3719461"/>
                  <a:pt x="5319968" y="3723576"/>
                  <a:pt x="5314482" y="3727538"/>
                </a:cubicBezTo>
                <a:cubicBezTo>
                  <a:pt x="5308996" y="3731500"/>
                  <a:pt x="5303052" y="3738816"/>
                  <a:pt x="5296651" y="3749484"/>
                </a:cubicBezTo>
                <a:cubicBezTo>
                  <a:pt x="5290250" y="3760152"/>
                  <a:pt x="5285831" y="3765486"/>
                  <a:pt x="5283393" y="3765486"/>
                </a:cubicBezTo>
                <a:cubicBezTo>
                  <a:pt x="5280954" y="3765486"/>
                  <a:pt x="5276687" y="3771277"/>
                  <a:pt x="5270591" y="3782859"/>
                </a:cubicBezTo>
                <a:cubicBezTo>
                  <a:pt x="5262666" y="3798709"/>
                  <a:pt x="5260990" y="3822178"/>
                  <a:pt x="5265562" y="3853268"/>
                </a:cubicBezTo>
                <a:cubicBezTo>
                  <a:pt x="5270134" y="3884358"/>
                  <a:pt x="5278516" y="3905998"/>
                  <a:pt x="5290708" y="3918190"/>
                </a:cubicBezTo>
                <a:cubicBezTo>
                  <a:pt x="5294365" y="3921848"/>
                  <a:pt x="5301071" y="3923982"/>
                  <a:pt x="5310824" y="3924591"/>
                </a:cubicBezTo>
                <a:cubicBezTo>
                  <a:pt x="5320578" y="3925201"/>
                  <a:pt x="5326674" y="3923677"/>
                  <a:pt x="5329113" y="3920019"/>
                </a:cubicBezTo>
                <a:cubicBezTo>
                  <a:pt x="5330331" y="3916971"/>
                  <a:pt x="5332465" y="3916362"/>
                  <a:pt x="5335513" y="3918190"/>
                </a:cubicBezTo>
                <a:cubicBezTo>
                  <a:pt x="5338561" y="3920019"/>
                  <a:pt x="5342524" y="3918800"/>
                  <a:pt x="5347400" y="3914533"/>
                </a:cubicBezTo>
                <a:cubicBezTo>
                  <a:pt x="5352277" y="3910266"/>
                  <a:pt x="5361574" y="3904932"/>
                  <a:pt x="5375290" y="3898531"/>
                </a:cubicBezTo>
                <a:cubicBezTo>
                  <a:pt x="5389006" y="3892130"/>
                  <a:pt x="5396626" y="3886948"/>
                  <a:pt x="5398150" y="3882986"/>
                </a:cubicBezTo>
                <a:cubicBezTo>
                  <a:pt x="5399674" y="3879024"/>
                  <a:pt x="5402417" y="3877042"/>
                  <a:pt x="5406379" y="3877042"/>
                </a:cubicBezTo>
                <a:cubicBezTo>
                  <a:pt x="5410342" y="3877042"/>
                  <a:pt x="5420857" y="3868508"/>
                  <a:pt x="5437926" y="3851439"/>
                </a:cubicBezTo>
                <a:cubicBezTo>
                  <a:pt x="5454995" y="3834370"/>
                  <a:pt x="5464748" y="3825836"/>
                  <a:pt x="5467187" y="3825836"/>
                </a:cubicBezTo>
                <a:cubicBezTo>
                  <a:pt x="5469625" y="3825836"/>
                  <a:pt x="5474045" y="3822483"/>
                  <a:pt x="5480446" y="3815778"/>
                </a:cubicBezTo>
                <a:cubicBezTo>
                  <a:pt x="5486846" y="3809072"/>
                  <a:pt x="5490047" y="3804348"/>
                  <a:pt x="5490047" y="3801604"/>
                </a:cubicBezTo>
                <a:cubicBezTo>
                  <a:pt x="5490047" y="3798861"/>
                  <a:pt x="5499343" y="3792156"/>
                  <a:pt x="5517936" y="3781488"/>
                </a:cubicBezTo>
                <a:cubicBezTo>
                  <a:pt x="5536529" y="3770820"/>
                  <a:pt x="5545825" y="3767314"/>
                  <a:pt x="5545825" y="3770972"/>
                </a:cubicBezTo>
                <a:cubicBezTo>
                  <a:pt x="5545825" y="3778287"/>
                  <a:pt x="5522356" y="3806329"/>
                  <a:pt x="5475416" y="3855097"/>
                </a:cubicBezTo>
                <a:lnTo>
                  <a:pt x="5440669" y="3890758"/>
                </a:lnTo>
                <a:lnTo>
                  <a:pt x="5468101" y="3888930"/>
                </a:lnTo>
                <a:cubicBezTo>
                  <a:pt x="5486389" y="3887710"/>
                  <a:pt x="5497362" y="3884662"/>
                  <a:pt x="5501020" y="3879786"/>
                </a:cubicBezTo>
                <a:cubicBezTo>
                  <a:pt x="5502239" y="3877957"/>
                  <a:pt x="5504068" y="3876128"/>
                  <a:pt x="5506506" y="3874299"/>
                </a:cubicBezTo>
                <a:cubicBezTo>
                  <a:pt x="5512602" y="3870642"/>
                  <a:pt x="5515650" y="3871556"/>
                  <a:pt x="5515650" y="3877042"/>
                </a:cubicBezTo>
                <a:cubicBezTo>
                  <a:pt x="5515650" y="3879481"/>
                  <a:pt x="5519765" y="3876585"/>
                  <a:pt x="5527995" y="3868356"/>
                </a:cubicBezTo>
                <a:cubicBezTo>
                  <a:pt x="5536224" y="3860126"/>
                  <a:pt x="5545520" y="3856011"/>
                  <a:pt x="5555884" y="3856011"/>
                </a:cubicBezTo>
                <a:cubicBezTo>
                  <a:pt x="5563199" y="3856011"/>
                  <a:pt x="5570514" y="3854640"/>
                  <a:pt x="5577829" y="3851896"/>
                </a:cubicBezTo>
                <a:cubicBezTo>
                  <a:pt x="5585144" y="3849153"/>
                  <a:pt x="5590326" y="3845953"/>
                  <a:pt x="5593374" y="3842295"/>
                </a:cubicBezTo>
                <a:cubicBezTo>
                  <a:pt x="5594593" y="3840466"/>
                  <a:pt x="5600689" y="3836504"/>
                  <a:pt x="5611662" y="3830408"/>
                </a:cubicBezTo>
                <a:lnTo>
                  <a:pt x="5614413" y="3828014"/>
                </a:lnTo>
                <a:lnTo>
                  <a:pt x="5598724" y="3935633"/>
                </a:lnTo>
                <a:cubicBezTo>
                  <a:pt x="5486473" y="4847581"/>
                  <a:pt x="5648520" y="5800434"/>
                  <a:pt x="6512767" y="6858000"/>
                </a:cubicBezTo>
                <a:lnTo>
                  <a:pt x="0" y="685800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280016" dir="4440000" algn="tl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73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440CD9-913C-E5FB-6295-382489FC162A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走入社会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付诸实践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3412"/>
            <a:ext cx="12192001" cy="8124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8229494" y="73535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红色教育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0331" y="6107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劳动教育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1022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373644"/>
            <a:ext cx="12191998" cy="8127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640331" y="6107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劳动教育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1CAB59-4769-F416-4AF1-7F46AB41760C}"/>
              </a:ext>
            </a:extLst>
          </p:cNvPr>
          <p:cNvSpPr txBox="1"/>
          <p:nvPr/>
        </p:nvSpPr>
        <p:spPr>
          <a:xfrm>
            <a:off x="8229494" y="73535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劳动教育</a:t>
            </a:r>
          </a:p>
        </p:txBody>
      </p:sp>
    </p:spTree>
    <p:extLst>
      <p:ext uri="{BB962C8B-B14F-4D97-AF65-F5344CB8AC3E}">
        <p14:creationId xmlns:p14="http://schemas.microsoft.com/office/powerpoint/2010/main" val="422716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440CD9-913C-E5FB-6295-382489FC162A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走入社会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付诸实践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1022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640331" y="6107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劳动教育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08" y="11525"/>
            <a:ext cx="10287002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7208370" y="60902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文创宣传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20405" y="596991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团队</a:t>
            </a:r>
            <a:r>
              <a:rPr lang="en-US" altLang="zh-CN" dirty="0"/>
              <a:t>logo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9E5F98C-6AEA-0964-2539-6E5F6F6A0E5B}"/>
              </a:ext>
            </a:extLst>
          </p:cNvPr>
          <p:cNvGrpSpPr/>
          <p:nvPr/>
        </p:nvGrpSpPr>
        <p:grpSpPr>
          <a:xfrm>
            <a:off x="0" y="-483191"/>
            <a:ext cx="12573769" cy="7352716"/>
            <a:chOff x="1204472" y="198663"/>
            <a:chExt cx="12573769" cy="735271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F2F14E2-9C00-4731-B1F9-418CFF8355A4}"/>
                </a:ext>
              </a:extLst>
            </p:cNvPr>
            <p:cNvSpPr/>
            <p:nvPr/>
          </p:nvSpPr>
          <p:spPr>
            <a:xfrm>
              <a:off x="1204472" y="611084"/>
              <a:ext cx="2823260" cy="6940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0055F29-9353-7AC8-F86B-C717D53035D0}"/>
                </a:ext>
              </a:extLst>
            </p:cNvPr>
            <p:cNvGrpSpPr/>
            <p:nvPr/>
          </p:nvGrpSpPr>
          <p:grpSpPr>
            <a:xfrm>
              <a:off x="1337652" y="198663"/>
              <a:ext cx="12440589" cy="7352715"/>
              <a:chOff x="889461" y="-471666"/>
              <a:chExt cx="12440589" cy="7352715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55" r="22317"/>
              <a:stretch>
                <a:fillRect/>
              </a:stretch>
            </p:blipFill>
            <p:spPr>
              <a:xfrm>
                <a:off x="3579542" y="-42916"/>
                <a:ext cx="7124032" cy="6905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550A028A-DBD1-75B7-2781-DFA3C49F1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2" r="44312"/>
              <a:stretch/>
            </p:blipFill>
            <p:spPr>
              <a:xfrm>
                <a:off x="889461" y="-471666"/>
                <a:ext cx="2823260" cy="7352715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A17599C8-6028-F0BB-7DCB-9A673F487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0511" y="-54442"/>
                <a:ext cx="3049539" cy="6917245"/>
              </a:xfrm>
              <a:prstGeom prst="rect">
                <a:avLst/>
              </a:prstGeom>
            </p:spPr>
          </p:pic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55606A8-067E-826B-C26D-F6C4D6336DBC}"/>
              </a:ext>
            </a:extLst>
          </p:cNvPr>
          <p:cNvSpPr txBox="1"/>
          <p:nvPr/>
        </p:nvSpPr>
        <p:spPr>
          <a:xfrm>
            <a:off x="2966688" y="570047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1B728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文创宣传</a:t>
            </a:r>
          </a:p>
        </p:txBody>
      </p:sp>
    </p:spTree>
    <p:extLst>
      <p:ext uri="{BB962C8B-B14F-4D97-AF65-F5344CB8AC3E}">
        <p14:creationId xmlns:p14="http://schemas.microsoft.com/office/powerpoint/2010/main" val="23040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36"/>
            <a:ext cx="5274130" cy="3514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59710"/>
            <a:ext cx="5272072" cy="3514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9E5F98C-6AEA-0964-2539-6E5F6F6A0E5B}"/>
              </a:ext>
            </a:extLst>
          </p:cNvPr>
          <p:cNvGrpSpPr/>
          <p:nvPr/>
        </p:nvGrpSpPr>
        <p:grpSpPr>
          <a:xfrm>
            <a:off x="5272070" y="-175211"/>
            <a:ext cx="6919929" cy="4050231"/>
            <a:chOff x="1204472" y="198663"/>
            <a:chExt cx="12573769" cy="735271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F2F14E2-9C00-4731-B1F9-418CFF8355A4}"/>
                </a:ext>
              </a:extLst>
            </p:cNvPr>
            <p:cNvSpPr/>
            <p:nvPr/>
          </p:nvSpPr>
          <p:spPr>
            <a:xfrm>
              <a:off x="1204472" y="611084"/>
              <a:ext cx="2823260" cy="6940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0055F29-9353-7AC8-F86B-C717D53035D0}"/>
                </a:ext>
              </a:extLst>
            </p:cNvPr>
            <p:cNvGrpSpPr/>
            <p:nvPr/>
          </p:nvGrpSpPr>
          <p:grpSpPr>
            <a:xfrm>
              <a:off x="1337652" y="198663"/>
              <a:ext cx="12440589" cy="7352715"/>
              <a:chOff x="889461" y="-471666"/>
              <a:chExt cx="12440589" cy="7352715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55" r="22317"/>
              <a:stretch>
                <a:fillRect/>
              </a:stretch>
            </p:blipFill>
            <p:spPr>
              <a:xfrm>
                <a:off x="3579542" y="-42916"/>
                <a:ext cx="7124032" cy="6905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550A028A-DBD1-75B7-2781-DFA3C49F1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2" r="44312"/>
              <a:stretch/>
            </p:blipFill>
            <p:spPr>
              <a:xfrm>
                <a:off x="889461" y="-471666"/>
                <a:ext cx="2823260" cy="7352715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A17599C8-6028-F0BB-7DCB-9A673F487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0511" y="-54442"/>
                <a:ext cx="3049539" cy="6917245"/>
              </a:xfrm>
              <a:prstGeom prst="rect">
                <a:avLst/>
              </a:prstGeom>
            </p:spPr>
          </p:pic>
        </p:grpSp>
      </p:grpSp>
      <p:sp>
        <p:nvSpPr>
          <p:cNvPr id="5" name="文本框 4"/>
          <p:cNvSpPr txBox="1"/>
          <p:nvPr/>
        </p:nvSpPr>
        <p:spPr>
          <a:xfrm>
            <a:off x="1600095" y="35056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红色教育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0331" y="6107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劳动教育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2069" y="4803753"/>
            <a:ext cx="6919930" cy="2011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D1FFB35-6E01-5504-BF86-FE320EB9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069" y="3835378"/>
            <a:ext cx="6919930" cy="149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8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3e8bc19a52b22de516dd66ea20d0bcf_ra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6778D0-FEA8-2922-FD91-247196D1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>
            <a:extLst>
              <a:ext uri="{FF2B5EF4-FFF2-40B4-BE49-F238E27FC236}">
                <a16:creationId xmlns:a16="http://schemas.microsoft.com/office/drawing/2014/main" id="{B49C4DB0-8288-80BA-7690-E8D9DE947831}"/>
              </a:ext>
            </a:extLst>
          </p:cNvPr>
          <p:cNvSpPr/>
          <p:nvPr/>
        </p:nvSpPr>
        <p:spPr>
          <a:xfrm>
            <a:off x="2560169" y="0"/>
            <a:ext cx="9648160" cy="6874328"/>
          </a:xfrm>
          <a:custGeom>
            <a:avLst/>
            <a:gdLst/>
            <a:ahLst/>
            <a:cxnLst/>
            <a:rect l="l" t="t" r="r" b="b"/>
            <a:pathLst>
              <a:path w="9648160" h="6874328">
                <a:moveTo>
                  <a:pt x="2074774" y="3123925"/>
                </a:moveTo>
                <a:lnTo>
                  <a:pt x="1965046" y="3420191"/>
                </a:lnTo>
                <a:lnTo>
                  <a:pt x="2182063" y="3420191"/>
                </a:lnTo>
                <a:close/>
                <a:moveTo>
                  <a:pt x="5931789" y="3058089"/>
                </a:moveTo>
                <a:cubicBezTo>
                  <a:pt x="5968365" y="3058089"/>
                  <a:pt x="6001893" y="3064794"/>
                  <a:pt x="6032373" y="3078205"/>
                </a:cubicBezTo>
                <a:cubicBezTo>
                  <a:pt x="6062853" y="3091617"/>
                  <a:pt x="6088863" y="3109905"/>
                  <a:pt x="6110402" y="3133069"/>
                </a:cubicBezTo>
                <a:cubicBezTo>
                  <a:pt x="6131941" y="3156234"/>
                  <a:pt x="6148807" y="3184073"/>
                  <a:pt x="6160999" y="3216585"/>
                </a:cubicBezTo>
                <a:cubicBezTo>
                  <a:pt x="6173191" y="3249097"/>
                  <a:pt x="6179287" y="3284047"/>
                  <a:pt x="6179287" y="3321436"/>
                </a:cubicBezTo>
                <a:cubicBezTo>
                  <a:pt x="6179287" y="3360450"/>
                  <a:pt x="6173191" y="3396417"/>
                  <a:pt x="6160999" y="3429335"/>
                </a:cubicBezTo>
                <a:cubicBezTo>
                  <a:pt x="6148807" y="3462253"/>
                  <a:pt x="6131738" y="3490498"/>
                  <a:pt x="6109792" y="3514069"/>
                </a:cubicBezTo>
                <a:cubicBezTo>
                  <a:pt x="6087847" y="3537641"/>
                  <a:pt x="6061837" y="3556132"/>
                  <a:pt x="6031763" y="3569543"/>
                </a:cubicBezTo>
                <a:cubicBezTo>
                  <a:pt x="6001690" y="3582954"/>
                  <a:pt x="5968365" y="3589660"/>
                  <a:pt x="5931789" y="3589660"/>
                </a:cubicBezTo>
                <a:cubicBezTo>
                  <a:pt x="5895213" y="3589660"/>
                  <a:pt x="5861888" y="3582954"/>
                  <a:pt x="5831815" y="3569543"/>
                </a:cubicBezTo>
                <a:cubicBezTo>
                  <a:pt x="5801741" y="3556132"/>
                  <a:pt x="5775935" y="3537641"/>
                  <a:pt x="5754396" y="3514069"/>
                </a:cubicBezTo>
                <a:cubicBezTo>
                  <a:pt x="5732857" y="3490498"/>
                  <a:pt x="5715991" y="3462253"/>
                  <a:pt x="5703799" y="3429335"/>
                </a:cubicBezTo>
                <a:cubicBezTo>
                  <a:pt x="5691607" y="3396417"/>
                  <a:pt x="5685511" y="3360450"/>
                  <a:pt x="5685511" y="3321436"/>
                </a:cubicBezTo>
                <a:cubicBezTo>
                  <a:pt x="5685511" y="3284047"/>
                  <a:pt x="5691403" y="3249097"/>
                  <a:pt x="5703189" y="3216585"/>
                </a:cubicBezTo>
                <a:cubicBezTo>
                  <a:pt x="5714975" y="3184073"/>
                  <a:pt x="5731840" y="3156234"/>
                  <a:pt x="5753786" y="3133069"/>
                </a:cubicBezTo>
                <a:cubicBezTo>
                  <a:pt x="5775732" y="3109905"/>
                  <a:pt x="5801741" y="3091617"/>
                  <a:pt x="5831815" y="3078205"/>
                </a:cubicBezTo>
                <a:cubicBezTo>
                  <a:pt x="5861888" y="3064794"/>
                  <a:pt x="5895213" y="3058089"/>
                  <a:pt x="5931789" y="3058089"/>
                </a:cubicBezTo>
                <a:close/>
                <a:moveTo>
                  <a:pt x="6532321" y="2893497"/>
                </a:moveTo>
                <a:lnTo>
                  <a:pt x="6532321" y="3431164"/>
                </a:lnTo>
                <a:cubicBezTo>
                  <a:pt x="6532321" y="3483183"/>
                  <a:pt x="6540856" y="3530529"/>
                  <a:pt x="6557925" y="3573201"/>
                </a:cubicBezTo>
                <a:cubicBezTo>
                  <a:pt x="6574993" y="3615873"/>
                  <a:pt x="6599377" y="3652449"/>
                  <a:pt x="6631077" y="3682929"/>
                </a:cubicBezTo>
                <a:cubicBezTo>
                  <a:pt x="6662776" y="3713409"/>
                  <a:pt x="6701384" y="3737183"/>
                  <a:pt x="6746901" y="3754252"/>
                </a:cubicBezTo>
                <a:cubicBezTo>
                  <a:pt x="6792417" y="3771321"/>
                  <a:pt x="6843623" y="3779855"/>
                  <a:pt x="6900519" y="3779855"/>
                </a:cubicBezTo>
                <a:cubicBezTo>
                  <a:pt x="6956603" y="3779855"/>
                  <a:pt x="7007606" y="3771321"/>
                  <a:pt x="7053529" y="3754252"/>
                </a:cubicBezTo>
                <a:cubicBezTo>
                  <a:pt x="7099453" y="3737183"/>
                  <a:pt x="7138670" y="3713409"/>
                  <a:pt x="7171182" y="3682929"/>
                </a:cubicBezTo>
                <a:cubicBezTo>
                  <a:pt x="7203694" y="3652449"/>
                  <a:pt x="7228687" y="3615873"/>
                  <a:pt x="7246163" y="3573201"/>
                </a:cubicBezTo>
                <a:cubicBezTo>
                  <a:pt x="7263638" y="3530529"/>
                  <a:pt x="7272376" y="3483183"/>
                  <a:pt x="7272376" y="3431164"/>
                </a:cubicBezTo>
                <a:lnTo>
                  <a:pt x="7272376" y="2893497"/>
                </a:lnTo>
                <a:lnTo>
                  <a:pt x="7063893" y="2893497"/>
                </a:lnTo>
                <a:lnTo>
                  <a:pt x="7063893" y="3414095"/>
                </a:lnTo>
                <a:cubicBezTo>
                  <a:pt x="7063893" y="3437666"/>
                  <a:pt x="7061047" y="3460018"/>
                  <a:pt x="7055358" y="3481151"/>
                </a:cubicBezTo>
                <a:cubicBezTo>
                  <a:pt x="7049669" y="3502284"/>
                  <a:pt x="7040321" y="3521181"/>
                  <a:pt x="7027317" y="3537844"/>
                </a:cubicBezTo>
                <a:cubicBezTo>
                  <a:pt x="7014312" y="3554506"/>
                  <a:pt x="6997446" y="3567714"/>
                  <a:pt x="6976720" y="3577468"/>
                </a:cubicBezTo>
                <a:cubicBezTo>
                  <a:pt x="6955993" y="3587221"/>
                  <a:pt x="6930999" y="3592098"/>
                  <a:pt x="6901739" y="3592098"/>
                </a:cubicBezTo>
                <a:cubicBezTo>
                  <a:pt x="6872478" y="3592098"/>
                  <a:pt x="6847485" y="3587221"/>
                  <a:pt x="6826758" y="3577468"/>
                </a:cubicBezTo>
                <a:cubicBezTo>
                  <a:pt x="6806031" y="3567714"/>
                  <a:pt x="6789369" y="3554506"/>
                  <a:pt x="6776771" y="3537844"/>
                </a:cubicBezTo>
                <a:cubicBezTo>
                  <a:pt x="6764173" y="3521181"/>
                  <a:pt x="6754825" y="3502284"/>
                  <a:pt x="6748729" y="3481151"/>
                </a:cubicBezTo>
                <a:cubicBezTo>
                  <a:pt x="6742633" y="3460018"/>
                  <a:pt x="6739585" y="3437666"/>
                  <a:pt x="6739585" y="3414095"/>
                </a:cubicBezTo>
                <a:lnTo>
                  <a:pt x="6739585" y="2893497"/>
                </a:lnTo>
                <a:close/>
                <a:moveTo>
                  <a:pt x="4608195" y="2893497"/>
                </a:moveTo>
                <a:lnTo>
                  <a:pt x="4932503" y="3390930"/>
                </a:lnTo>
                <a:lnTo>
                  <a:pt x="4932503" y="3756690"/>
                </a:lnTo>
                <a:lnTo>
                  <a:pt x="5140986" y="3756690"/>
                </a:lnTo>
                <a:lnTo>
                  <a:pt x="5140986" y="3390930"/>
                </a:lnTo>
                <a:lnTo>
                  <a:pt x="5472608" y="2893497"/>
                </a:lnTo>
                <a:lnTo>
                  <a:pt x="5228768" y="2893497"/>
                </a:lnTo>
                <a:lnTo>
                  <a:pt x="5044669" y="3212927"/>
                </a:lnTo>
                <a:lnTo>
                  <a:pt x="4860570" y="2893497"/>
                </a:lnTo>
                <a:close/>
                <a:moveTo>
                  <a:pt x="3569056" y="2893497"/>
                </a:moveTo>
                <a:lnTo>
                  <a:pt x="3770345" y="2893497"/>
                </a:lnTo>
                <a:lnTo>
                  <a:pt x="3744127" y="3000354"/>
                </a:lnTo>
                <a:cubicBezTo>
                  <a:pt x="3705666" y="3143905"/>
                  <a:pt x="3661017" y="3287507"/>
                  <a:pt x="3612032" y="3431141"/>
                </a:cubicBezTo>
                <a:lnTo>
                  <a:pt x="3569056" y="3548276"/>
                </a:lnTo>
                <a:close/>
                <a:moveTo>
                  <a:pt x="2607031" y="2893497"/>
                </a:moveTo>
                <a:lnTo>
                  <a:pt x="2844775" y="2893497"/>
                </a:lnTo>
                <a:lnTo>
                  <a:pt x="3191028" y="3456767"/>
                </a:lnTo>
                <a:lnTo>
                  <a:pt x="3194685" y="3456767"/>
                </a:lnTo>
                <a:lnTo>
                  <a:pt x="3189809" y="2893497"/>
                </a:lnTo>
                <a:lnTo>
                  <a:pt x="3392196" y="2893497"/>
                </a:lnTo>
                <a:lnTo>
                  <a:pt x="3392196" y="3756690"/>
                </a:lnTo>
                <a:lnTo>
                  <a:pt x="3155671" y="3756690"/>
                </a:lnTo>
                <a:lnTo>
                  <a:pt x="2808199" y="3192201"/>
                </a:lnTo>
                <a:lnTo>
                  <a:pt x="2804541" y="3192201"/>
                </a:lnTo>
                <a:lnTo>
                  <a:pt x="2809418" y="3756690"/>
                </a:lnTo>
                <a:lnTo>
                  <a:pt x="2607031" y="3756690"/>
                </a:lnTo>
                <a:close/>
                <a:moveTo>
                  <a:pt x="1977238" y="2893497"/>
                </a:moveTo>
                <a:lnTo>
                  <a:pt x="2179625" y="2893497"/>
                </a:lnTo>
                <a:lnTo>
                  <a:pt x="2538070" y="3756690"/>
                </a:lnTo>
                <a:lnTo>
                  <a:pt x="2306422" y="3756690"/>
                </a:lnTo>
                <a:lnTo>
                  <a:pt x="2239366" y="3587221"/>
                </a:lnTo>
                <a:lnTo>
                  <a:pt x="1905305" y="3587221"/>
                </a:lnTo>
                <a:lnTo>
                  <a:pt x="1841906" y="3756690"/>
                </a:lnTo>
                <a:lnTo>
                  <a:pt x="1615136" y="3756690"/>
                </a:lnTo>
                <a:close/>
                <a:moveTo>
                  <a:pt x="787756" y="2893497"/>
                </a:moveTo>
                <a:lnTo>
                  <a:pt x="996239" y="2893497"/>
                </a:lnTo>
                <a:lnTo>
                  <a:pt x="996239" y="3220242"/>
                </a:lnTo>
                <a:lnTo>
                  <a:pt x="1332738" y="3220242"/>
                </a:lnTo>
                <a:lnTo>
                  <a:pt x="1332738" y="2893497"/>
                </a:lnTo>
                <a:lnTo>
                  <a:pt x="1541221" y="2893497"/>
                </a:lnTo>
                <a:lnTo>
                  <a:pt x="1541221" y="3756690"/>
                </a:lnTo>
                <a:lnTo>
                  <a:pt x="1332738" y="3756690"/>
                </a:lnTo>
                <a:lnTo>
                  <a:pt x="1332738" y="3395807"/>
                </a:lnTo>
                <a:lnTo>
                  <a:pt x="996239" y="3395807"/>
                </a:lnTo>
                <a:lnTo>
                  <a:pt x="996239" y="3756690"/>
                </a:lnTo>
                <a:lnTo>
                  <a:pt x="787756" y="3756690"/>
                </a:lnTo>
                <a:close/>
                <a:moveTo>
                  <a:pt x="0" y="2893497"/>
                </a:moveTo>
                <a:lnTo>
                  <a:pt x="696163" y="2893497"/>
                </a:lnTo>
                <a:lnTo>
                  <a:pt x="696163" y="3071500"/>
                </a:lnTo>
                <a:lnTo>
                  <a:pt x="452323" y="3071500"/>
                </a:lnTo>
                <a:lnTo>
                  <a:pt x="452323" y="3756690"/>
                </a:lnTo>
                <a:lnTo>
                  <a:pt x="243840" y="3756690"/>
                </a:lnTo>
                <a:lnTo>
                  <a:pt x="243840" y="3071500"/>
                </a:lnTo>
                <a:lnTo>
                  <a:pt x="0" y="3071500"/>
                </a:lnTo>
                <a:close/>
                <a:moveTo>
                  <a:pt x="5931789" y="2870332"/>
                </a:moveTo>
                <a:cubicBezTo>
                  <a:pt x="5864327" y="2870332"/>
                  <a:pt x="5801944" y="2880898"/>
                  <a:pt x="5744642" y="2902031"/>
                </a:cubicBezTo>
                <a:cubicBezTo>
                  <a:pt x="5687340" y="2923164"/>
                  <a:pt x="5637759" y="2953237"/>
                  <a:pt x="5595900" y="2992252"/>
                </a:cubicBezTo>
                <a:cubicBezTo>
                  <a:pt x="5554040" y="3031266"/>
                  <a:pt x="5521325" y="3078612"/>
                  <a:pt x="5497754" y="3134289"/>
                </a:cubicBezTo>
                <a:cubicBezTo>
                  <a:pt x="5474183" y="3189966"/>
                  <a:pt x="5462398" y="3252348"/>
                  <a:pt x="5462398" y="3321436"/>
                </a:cubicBezTo>
                <a:cubicBezTo>
                  <a:pt x="5462398" y="3389711"/>
                  <a:pt x="5474183" y="3452093"/>
                  <a:pt x="5497754" y="3508583"/>
                </a:cubicBezTo>
                <a:cubicBezTo>
                  <a:pt x="5521325" y="3565073"/>
                  <a:pt x="5554040" y="3613434"/>
                  <a:pt x="5595900" y="3653668"/>
                </a:cubicBezTo>
                <a:cubicBezTo>
                  <a:pt x="5637759" y="3693901"/>
                  <a:pt x="5687340" y="3724991"/>
                  <a:pt x="5744642" y="3746937"/>
                </a:cubicBezTo>
                <a:cubicBezTo>
                  <a:pt x="5801944" y="3768882"/>
                  <a:pt x="5864327" y="3779855"/>
                  <a:pt x="5931789" y="3779855"/>
                </a:cubicBezTo>
                <a:cubicBezTo>
                  <a:pt x="5999251" y="3779855"/>
                  <a:pt x="6061837" y="3768882"/>
                  <a:pt x="6119546" y="3746937"/>
                </a:cubicBezTo>
                <a:cubicBezTo>
                  <a:pt x="6177255" y="3724991"/>
                  <a:pt x="6227039" y="3693901"/>
                  <a:pt x="6268898" y="3653668"/>
                </a:cubicBezTo>
                <a:cubicBezTo>
                  <a:pt x="6310757" y="3613434"/>
                  <a:pt x="6343472" y="3565073"/>
                  <a:pt x="6367043" y="3508583"/>
                </a:cubicBezTo>
                <a:cubicBezTo>
                  <a:pt x="6390615" y="3452093"/>
                  <a:pt x="6402401" y="3389711"/>
                  <a:pt x="6402401" y="3321436"/>
                </a:cubicBezTo>
                <a:cubicBezTo>
                  <a:pt x="6402401" y="3252348"/>
                  <a:pt x="6390615" y="3189966"/>
                  <a:pt x="6367043" y="3134289"/>
                </a:cubicBezTo>
                <a:cubicBezTo>
                  <a:pt x="6343472" y="3078612"/>
                  <a:pt x="6310757" y="3031266"/>
                  <a:pt x="6268898" y="2992252"/>
                </a:cubicBezTo>
                <a:cubicBezTo>
                  <a:pt x="6227039" y="2953237"/>
                  <a:pt x="6177255" y="2923164"/>
                  <a:pt x="6119546" y="2902031"/>
                </a:cubicBezTo>
                <a:cubicBezTo>
                  <a:pt x="6061837" y="2880898"/>
                  <a:pt x="5999251" y="2870332"/>
                  <a:pt x="5931789" y="2870332"/>
                </a:cubicBezTo>
                <a:close/>
                <a:moveTo>
                  <a:pt x="3007874" y="0"/>
                </a:moveTo>
                <a:lnTo>
                  <a:pt x="9648160" y="0"/>
                </a:lnTo>
                <a:lnTo>
                  <a:pt x="9648160" y="6858267"/>
                </a:lnTo>
                <a:lnTo>
                  <a:pt x="2550674" y="6874328"/>
                </a:lnTo>
                <a:cubicBezTo>
                  <a:pt x="2550674" y="5874164"/>
                  <a:pt x="3063238" y="4867852"/>
                  <a:pt x="3453912" y="3862116"/>
                </a:cubicBezTo>
                <a:lnTo>
                  <a:pt x="3569056" y="3548276"/>
                </a:lnTo>
                <a:lnTo>
                  <a:pt x="3569056" y="3756690"/>
                </a:lnTo>
                <a:lnTo>
                  <a:pt x="3772662" y="3756690"/>
                </a:lnTo>
                <a:lnTo>
                  <a:pt x="3772662" y="3359231"/>
                </a:lnTo>
                <a:lnTo>
                  <a:pt x="3775101" y="3359231"/>
                </a:lnTo>
                <a:lnTo>
                  <a:pt x="4095750" y="3756690"/>
                </a:lnTo>
                <a:lnTo>
                  <a:pt x="4367632" y="3756690"/>
                </a:lnTo>
                <a:lnTo>
                  <a:pt x="3973830" y="3290956"/>
                </a:lnTo>
                <a:lnTo>
                  <a:pt x="4345687" y="2893497"/>
                </a:lnTo>
                <a:lnTo>
                  <a:pt x="4084777" y="2893497"/>
                </a:lnTo>
                <a:lnTo>
                  <a:pt x="3776320" y="3244626"/>
                </a:lnTo>
                <a:lnTo>
                  <a:pt x="3772662" y="3244626"/>
                </a:lnTo>
                <a:lnTo>
                  <a:pt x="3772662" y="2893497"/>
                </a:lnTo>
                <a:lnTo>
                  <a:pt x="3770345" y="2893497"/>
                </a:lnTo>
                <a:lnTo>
                  <a:pt x="3796948" y="2785068"/>
                </a:lnTo>
                <a:cubicBezTo>
                  <a:pt x="4003726" y="1852349"/>
                  <a:pt x="3910028" y="922199"/>
                  <a:pt x="3007874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7EFE75-E68F-B35E-1E3A-40785427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353124" cy="6948632"/>
          </a:xfrm>
          <a:prstGeom prst="rect">
            <a:avLst/>
          </a:prstGeom>
        </p:spPr>
      </p:pic>
      <p:sp>
        <p:nvSpPr>
          <p:cNvPr id="21" name="任意形状 20">
            <a:extLst>
              <a:ext uri="{FF2B5EF4-FFF2-40B4-BE49-F238E27FC236}">
                <a16:creationId xmlns:a16="http://schemas.microsoft.com/office/drawing/2014/main" id="{D88E78CA-C34B-2151-2AAC-235F3E8C7BED}"/>
              </a:ext>
            </a:extLst>
          </p:cNvPr>
          <p:cNvSpPr/>
          <p:nvPr/>
        </p:nvSpPr>
        <p:spPr>
          <a:xfrm>
            <a:off x="1808920" y="0"/>
            <a:ext cx="10544204" cy="6888138"/>
          </a:xfrm>
          <a:custGeom>
            <a:avLst/>
            <a:gdLst/>
            <a:ahLst/>
            <a:cxnLst/>
            <a:rect l="l" t="t" r="r" b="b"/>
            <a:pathLst>
              <a:path w="10544204" h="6888138">
                <a:moveTo>
                  <a:pt x="6442390" y="4840309"/>
                </a:moveTo>
                <a:cubicBezTo>
                  <a:pt x="6446961" y="4840309"/>
                  <a:pt x="6448333" y="4841680"/>
                  <a:pt x="6446504" y="4844423"/>
                </a:cubicBezTo>
                <a:cubicBezTo>
                  <a:pt x="6444676" y="4847167"/>
                  <a:pt x="6441475" y="4848538"/>
                  <a:pt x="6436903" y="4848538"/>
                </a:cubicBezTo>
                <a:cubicBezTo>
                  <a:pt x="6432332" y="4848538"/>
                  <a:pt x="6430959" y="4847167"/>
                  <a:pt x="6432788" y="4844423"/>
                </a:cubicBezTo>
                <a:cubicBezTo>
                  <a:pt x="6434617" y="4841680"/>
                  <a:pt x="6437818" y="4840309"/>
                  <a:pt x="6442390" y="4840309"/>
                </a:cubicBezTo>
                <a:close/>
                <a:moveTo>
                  <a:pt x="8012814" y="4797389"/>
                </a:moveTo>
                <a:cubicBezTo>
                  <a:pt x="8010871" y="4796589"/>
                  <a:pt x="8006013" y="4798704"/>
                  <a:pt x="7998241" y="4803733"/>
                </a:cubicBezTo>
                <a:cubicBezTo>
                  <a:pt x="7992145" y="4807390"/>
                  <a:pt x="7984829" y="4811962"/>
                  <a:pt x="7976295" y="4817449"/>
                </a:cubicBezTo>
                <a:cubicBezTo>
                  <a:pt x="7974466" y="4818668"/>
                  <a:pt x="7972638" y="4820039"/>
                  <a:pt x="7970809" y="4821563"/>
                </a:cubicBezTo>
                <a:cubicBezTo>
                  <a:pt x="7968980" y="4823088"/>
                  <a:pt x="7967609" y="4824307"/>
                  <a:pt x="7966694" y="4825221"/>
                </a:cubicBezTo>
                <a:cubicBezTo>
                  <a:pt x="7965779" y="4826136"/>
                  <a:pt x="7965627" y="4826897"/>
                  <a:pt x="7966237" y="4827507"/>
                </a:cubicBezTo>
                <a:cubicBezTo>
                  <a:pt x="7967456" y="4828117"/>
                  <a:pt x="7975685" y="4823849"/>
                  <a:pt x="7990925" y="4814705"/>
                </a:cubicBezTo>
                <a:cubicBezTo>
                  <a:pt x="8006165" y="4805562"/>
                  <a:pt x="8013786" y="4800380"/>
                  <a:pt x="8013786" y="4799161"/>
                </a:cubicBezTo>
                <a:cubicBezTo>
                  <a:pt x="8013786" y="4798246"/>
                  <a:pt x="8013462" y="4797656"/>
                  <a:pt x="8012814" y="4797389"/>
                </a:cubicBezTo>
                <a:close/>
                <a:moveTo>
                  <a:pt x="8237813" y="4789102"/>
                </a:moveTo>
                <a:cubicBezTo>
                  <a:pt x="8236594" y="4789712"/>
                  <a:pt x="8236290" y="4790322"/>
                  <a:pt x="8236899" y="4790931"/>
                </a:cubicBezTo>
                <a:cubicBezTo>
                  <a:pt x="8238728" y="4792760"/>
                  <a:pt x="8241624" y="4792912"/>
                  <a:pt x="8245586" y="4791388"/>
                </a:cubicBezTo>
                <a:cubicBezTo>
                  <a:pt x="8249548" y="4789864"/>
                  <a:pt x="8248481" y="4789102"/>
                  <a:pt x="8242386" y="4789102"/>
                </a:cubicBezTo>
                <a:cubicBezTo>
                  <a:pt x="8239337" y="4789102"/>
                  <a:pt x="8237813" y="4789102"/>
                  <a:pt x="8237813" y="4789102"/>
                </a:cubicBezTo>
                <a:close/>
                <a:moveTo>
                  <a:pt x="7306040" y="4760756"/>
                </a:moveTo>
                <a:cubicBezTo>
                  <a:pt x="7309088" y="4760756"/>
                  <a:pt x="7310917" y="4761975"/>
                  <a:pt x="7311527" y="4764413"/>
                </a:cubicBezTo>
                <a:cubicBezTo>
                  <a:pt x="7312135" y="4766852"/>
                  <a:pt x="7311831" y="4772338"/>
                  <a:pt x="7310612" y="4780873"/>
                </a:cubicBezTo>
                <a:cubicBezTo>
                  <a:pt x="7309393" y="4794284"/>
                  <a:pt x="7306649" y="4808305"/>
                  <a:pt x="7302382" y="4822935"/>
                </a:cubicBezTo>
                <a:lnTo>
                  <a:pt x="7295981" y="4845795"/>
                </a:lnTo>
                <a:lnTo>
                  <a:pt x="7285009" y="4834822"/>
                </a:lnTo>
                <a:cubicBezTo>
                  <a:pt x="7280132" y="4829946"/>
                  <a:pt x="7275713" y="4826897"/>
                  <a:pt x="7271751" y="4825678"/>
                </a:cubicBezTo>
                <a:cubicBezTo>
                  <a:pt x="7267788" y="4824459"/>
                  <a:pt x="7260625" y="4823849"/>
                  <a:pt x="7250261" y="4823849"/>
                </a:cubicBezTo>
                <a:cubicBezTo>
                  <a:pt x="7233803" y="4823240"/>
                  <a:pt x="7224049" y="4822326"/>
                  <a:pt x="7221001" y="4821106"/>
                </a:cubicBezTo>
                <a:cubicBezTo>
                  <a:pt x="7217953" y="4819887"/>
                  <a:pt x="7214295" y="4815010"/>
                  <a:pt x="7210028" y="4806476"/>
                </a:cubicBezTo>
                <a:cubicBezTo>
                  <a:pt x="7203323" y="4794284"/>
                  <a:pt x="7201493" y="4786207"/>
                  <a:pt x="7204541" y="4782244"/>
                </a:cubicBezTo>
                <a:cubicBezTo>
                  <a:pt x="7207589" y="4778282"/>
                  <a:pt x="7217039" y="4776301"/>
                  <a:pt x="7232888" y="4776301"/>
                </a:cubicBezTo>
                <a:cubicBezTo>
                  <a:pt x="7249957" y="4776301"/>
                  <a:pt x="7259253" y="4775081"/>
                  <a:pt x="7260777" y="4772643"/>
                </a:cubicBezTo>
                <a:cubicBezTo>
                  <a:pt x="7262301" y="4770205"/>
                  <a:pt x="7267178" y="4768986"/>
                  <a:pt x="7275407" y="4768986"/>
                </a:cubicBezTo>
                <a:cubicBezTo>
                  <a:pt x="7283637" y="4768986"/>
                  <a:pt x="7289733" y="4767614"/>
                  <a:pt x="7293695" y="4764871"/>
                </a:cubicBezTo>
                <a:cubicBezTo>
                  <a:pt x="7297658" y="4762128"/>
                  <a:pt x="7301773" y="4760756"/>
                  <a:pt x="7306040" y="4760756"/>
                </a:cubicBezTo>
                <a:close/>
                <a:moveTo>
                  <a:pt x="7296896" y="4670230"/>
                </a:moveTo>
                <a:cubicBezTo>
                  <a:pt x="7301773" y="4669621"/>
                  <a:pt x="7304973" y="4669926"/>
                  <a:pt x="7306497" y="4671145"/>
                </a:cubicBezTo>
                <a:cubicBezTo>
                  <a:pt x="7308021" y="4672364"/>
                  <a:pt x="7308783" y="4675107"/>
                  <a:pt x="7308783" y="4679374"/>
                </a:cubicBezTo>
                <a:cubicBezTo>
                  <a:pt x="7308783" y="4686080"/>
                  <a:pt x="7310307" y="4694919"/>
                  <a:pt x="7313355" y="4705892"/>
                </a:cubicBezTo>
                <a:cubicBezTo>
                  <a:pt x="7314575" y="4712597"/>
                  <a:pt x="7315184" y="4718084"/>
                  <a:pt x="7315185" y="4722351"/>
                </a:cubicBezTo>
                <a:cubicBezTo>
                  <a:pt x="7314575" y="4729057"/>
                  <a:pt x="7312745" y="4729666"/>
                  <a:pt x="7309697" y="4724180"/>
                </a:cubicBezTo>
                <a:cubicBezTo>
                  <a:pt x="7306649" y="4719913"/>
                  <a:pt x="7299182" y="4717931"/>
                  <a:pt x="7287295" y="4718236"/>
                </a:cubicBezTo>
                <a:cubicBezTo>
                  <a:pt x="7275407" y="4718541"/>
                  <a:pt x="7262454" y="4720827"/>
                  <a:pt x="7248433" y="4725094"/>
                </a:cubicBezTo>
                <a:cubicBezTo>
                  <a:pt x="7228925" y="4731800"/>
                  <a:pt x="7217343" y="4734848"/>
                  <a:pt x="7213686" y="4734238"/>
                </a:cubicBezTo>
                <a:cubicBezTo>
                  <a:pt x="7209419" y="4733629"/>
                  <a:pt x="7210943" y="4726313"/>
                  <a:pt x="7218257" y="4712293"/>
                </a:cubicBezTo>
                <a:cubicBezTo>
                  <a:pt x="7221915" y="4704978"/>
                  <a:pt x="7226030" y="4699339"/>
                  <a:pt x="7230603" y="4695376"/>
                </a:cubicBezTo>
                <a:cubicBezTo>
                  <a:pt x="7235174" y="4691414"/>
                  <a:pt x="7244165" y="4686385"/>
                  <a:pt x="7257577" y="4680289"/>
                </a:cubicBezTo>
                <a:cubicBezTo>
                  <a:pt x="7269769" y="4673583"/>
                  <a:pt x="7282875" y="4670230"/>
                  <a:pt x="7296896" y="4670230"/>
                </a:cubicBezTo>
                <a:close/>
                <a:moveTo>
                  <a:pt x="6461363" y="4659715"/>
                </a:moveTo>
                <a:cubicBezTo>
                  <a:pt x="6464259" y="4659410"/>
                  <a:pt x="6465707" y="4659867"/>
                  <a:pt x="6465707" y="4661086"/>
                </a:cubicBezTo>
                <a:cubicBezTo>
                  <a:pt x="6465707" y="4663525"/>
                  <a:pt x="6462202" y="4667944"/>
                  <a:pt x="6455191" y="4674345"/>
                </a:cubicBezTo>
                <a:cubicBezTo>
                  <a:pt x="6448181" y="4680746"/>
                  <a:pt x="6441627" y="4685775"/>
                  <a:pt x="6435532" y="4689433"/>
                </a:cubicBezTo>
                <a:cubicBezTo>
                  <a:pt x="6427607" y="4693090"/>
                  <a:pt x="6421816" y="4696900"/>
                  <a:pt x="6418158" y="4700863"/>
                </a:cubicBezTo>
                <a:cubicBezTo>
                  <a:pt x="6414501" y="4704825"/>
                  <a:pt x="6407642" y="4704673"/>
                  <a:pt x="6397584" y="4700405"/>
                </a:cubicBezTo>
                <a:cubicBezTo>
                  <a:pt x="6387526" y="4696138"/>
                  <a:pt x="6379449" y="4694005"/>
                  <a:pt x="6373353" y="4694005"/>
                </a:cubicBezTo>
                <a:cubicBezTo>
                  <a:pt x="6370304" y="4694005"/>
                  <a:pt x="6368171" y="4693547"/>
                  <a:pt x="6366952" y="4692633"/>
                </a:cubicBezTo>
                <a:cubicBezTo>
                  <a:pt x="6365733" y="4691719"/>
                  <a:pt x="6365427" y="4690652"/>
                  <a:pt x="6366037" y="4689433"/>
                </a:cubicBezTo>
                <a:cubicBezTo>
                  <a:pt x="6367866" y="4686385"/>
                  <a:pt x="6372133" y="4684861"/>
                  <a:pt x="6378839" y="4684861"/>
                </a:cubicBezTo>
                <a:cubicBezTo>
                  <a:pt x="6385544" y="4684861"/>
                  <a:pt x="6400479" y="4680594"/>
                  <a:pt x="6423644" y="4672059"/>
                </a:cubicBezTo>
                <a:cubicBezTo>
                  <a:pt x="6435227" y="4667792"/>
                  <a:pt x="6443456" y="4664744"/>
                  <a:pt x="6448333" y="4662915"/>
                </a:cubicBezTo>
                <a:cubicBezTo>
                  <a:pt x="6454124" y="4661086"/>
                  <a:pt x="6458468" y="4660020"/>
                  <a:pt x="6461363" y="4659715"/>
                </a:cubicBezTo>
                <a:close/>
                <a:moveTo>
                  <a:pt x="7227402" y="4651028"/>
                </a:moveTo>
                <a:cubicBezTo>
                  <a:pt x="7228011" y="4651028"/>
                  <a:pt x="7228316" y="4652247"/>
                  <a:pt x="7228316" y="4654686"/>
                </a:cubicBezTo>
                <a:cubicBezTo>
                  <a:pt x="7228316" y="4657124"/>
                  <a:pt x="7226182" y="4658343"/>
                  <a:pt x="7221915" y="4658343"/>
                </a:cubicBezTo>
                <a:cubicBezTo>
                  <a:pt x="7218867" y="4658343"/>
                  <a:pt x="7217343" y="4658038"/>
                  <a:pt x="7217343" y="4657429"/>
                </a:cubicBezTo>
                <a:cubicBezTo>
                  <a:pt x="7217343" y="4656819"/>
                  <a:pt x="7218563" y="4655905"/>
                  <a:pt x="7221001" y="4654686"/>
                </a:cubicBezTo>
                <a:cubicBezTo>
                  <a:pt x="7224659" y="4652247"/>
                  <a:pt x="7226792" y="4651028"/>
                  <a:pt x="7227402" y="4651028"/>
                </a:cubicBezTo>
                <a:close/>
                <a:moveTo>
                  <a:pt x="8150945" y="4624510"/>
                </a:moveTo>
                <a:cubicBezTo>
                  <a:pt x="8153993" y="4624510"/>
                  <a:pt x="8154908" y="4625730"/>
                  <a:pt x="8153689" y="4628168"/>
                </a:cubicBezTo>
                <a:cubicBezTo>
                  <a:pt x="8151860" y="4630606"/>
                  <a:pt x="8150793" y="4639141"/>
                  <a:pt x="8150489" y="4653771"/>
                </a:cubicBezTo>
                <a:cubicBezTo>
                  <a:pt x="8150183" y="4668402"/>
                  <a:pt x="8148203" y="4680289"/>
                  <a:pt x="8144545" y="4689433"/>
                </a:cubicBezTo>
                <a:cubicBezTo>
                  <a:pt x="8143935" y="4690042"/>
                  <a:pt x="8143325" y="4691262"/>
                  <a:pt x="8142716" y="4693090"/>
                </a:cubicBezTo>
                <a:cubicBezTo>
                  <a:pt x="8140887" y="4698577"/>
                  <a:pt x="8137687" y="4701168"/>
                  <a:pt x="8133115" y="4700863"/>
                </a:cubicBezTo>
                <a:cubicBezTo>
                  <a:pt x="8128543" y="4700558"/>
                  <a:pt x="8114065" y="4696443"/>
                  <a:pt x="8089681" y="4688518"/>
                </a:cubicBezTo>
                <a:cubicBezTo>
                  <a:pt x="8082975" y="4686689"/>
                  <a:pt x="8077793" y="4685165"/>
                  <a:pt x="8074137" y="4683946"/>
                </a:cubicBezTo>
                <a:cubicBezTo>
                  <a:pt x="8048533" y="4676022"/>
                  <a:pt x="8035122" y="4671145"/>
                  <a:pt x="8033903" y="4669316"/>
                </a:cubicBezTo>
                <a:cubicBezTo>
                  <a:pt x="8033293" y="4668706"/>
                  <a:pt x="8034055" y="4667639"/>
                  <a:pt x="8036189" y="4666115"/>
                </a:cubicBezTo>
                <a:cubicBezTo>
                  <a:pt x="8038322" y="4664592"/>
                  <a:pt x="8041217" y="4663068"/>
                  <a:pt x="8044875" y="4661544"/>
                </a:cubicBezTo>
                <a:cubicBezTo>
                  <a:pt x="8048533" y="4660020"/>
                  <a:pt x="8052495" y="4658343"/>
                  <a:pt x="8056763" y="4656514"/>
                </a:cubicBezTo>
                <a:cubicBezTo>
                  <a:pt x="8073831" y="4650418"/>
                  <a:pt x="8091205" y="4643713"/>
                  <a:pt x="8108883" y="4636397"/>
                </a:cubicBezTo>
                <a:cubicBezTo>
                  <a:pt x="8128391" y="4628473"/>
                  <a:pt x="8142411" y="4624510"/>
                  <a:pt x="8150945" y="4624510"/>
                </a:cubicBezTo>
                <a:close/>
                <a:moveTo>
                  <a:pt x="8052191" y="4597993"/>
                </a:moveTo>
                <a:cubicBezTo>
                  <a:pt x="8049751" y="4597993"/>
                  <a:pt x="8047923" y="4598297"/>
                  <a:pt x="8046704" y="4598907"/>
                </a:cubicBezTo>
                <a:cubicBezTo>
                  <a:pt x="8045485" y="4598907"/>
                  <a:pt x="8045180" y="4599517"/>
                  <a:pt x="8045789" y="4600736"/>
                </a:cubicBezTo>
                <a:cubicBezTo>
                  <a:pt x="8047619" y="4601955"/>
                  <a:pt x="8050666" y="4601955"/>
                  <a:pt x="8054933" y="4600736"/>
                </a:cubicBezTo>
                <a:cubicBezTo>
                  <a:pt x="8056153" y="4600126"/>
                  <a:pt x="8056763" y="4599822"/>
                  <a:pt x="8056763" y="4599822"/>
                </a:cubicBezTo>
                <a:cubicBezTo>
                  <a:pt x="8056763" y="4598602"/>
                  <a:pt x="8055239" y="4597993"/>
                  <a:pt x="8052191" y="4597993"/>
                </a:cubicBezTo>
                <a:close/>
                <a:moveTo>
                  <a:pt x="8242843" y="4593421"/>
                </a:moveTo>
                <a:cubicBezTo>
                  <a:pt x="8245586" y="4592811"/>
                  <a:pt x="8251834" y="4593726"/>
                  <a:pt x="8261588" y="4596164"/>
                </a:cubicBezTo>
                <a:cubicBezTo>
                  <a:pt x="8267684" y="4597383"/>
                  <a:pt x="8271189" y="4598602"/>
                  <a:pt x="8272104" y="4599822"/>
                </a:cubicBezTo>
                <a:cubicBezTo>
                  <a:pt x="8273018" y="4601041"/>
                  <a:pt x="8272561" y="4603784"/>
                  <a:pt x="8270732" y="4608051"/>
                </a:cubicBezTo>
                <a:cubicBezTo>
                  <a:pt x="8268903" y="4611709"/>
                  <a:pt x="8267379" y="4613690"/>
                  <a:pt x="8266160" y="4613995"/>
                </a:cubicBezTo>
                <a:cubicBezTo>
                  <a:pt x="8264941" y="4614299"/>
                  <a:pt x="8263417" y="4613233"/>
                  <a:pt x="8261588" y="4610794"/>
                </a:cubicBezTo>
                <a:cubicBezTo>
                  <a:pt x="8259759" y="4608356"/>
                  <a:pt x="8258692" y="4607137"/>
                  <a:pt x="8258388" y="4607137"/>
                </a:cubicBezTo>
                <a:cubicBezTo>
                  <a:pt x="8258083" y="4607137"/>
                  <a:pt x="8257930" y="4608356"/>
                  <a:pt x="8257930" y="4610794"/>
                </a:cubicBezTo>
                <a:cubicBezTo>
                  <a:pt x="8258540" y="4617500"/>
                  <a:pt x="8258388" y="4622224"/>
                  <a:pt x="8257473" y="4624968"/>
                </a:cubicBezTo>
                <a:cubicBezTo>
                  <a:pt x="8256559" y="4627711"/>
                  <a:pt x="8254578" y="4628473"/>
                  <a:pt x="8251530" y="4627254"/>
                </a:cubicBezTo>
                <a:cubicBezTo>
                  <a:pt x="8247262" y="4625425"/>
                  <a:pt x="8242386" y="4626644"/>
                  <a:pt x="8236899" y="4630911"/>
                </a:cubicBezTo>
                <a:cubicBezTo>
                  <a:pt x="8231413" y="4635178"/>
                  <a:pt x="8230346" y="4637312"/>
                  <a:pt x="8233699" y="4637312"/>
                </a:cubicBezTo>
                <a:cubicBezTo>
                  <a:pt x="8237051" y="4637312"/>
                  <a:pt x="8240557" y="4635483"/>
                  <a:pt x="8244214" y="4631826"/>
                </a:cubicBezTo>
                <a:lnTo>
                  <a:pt x="8246043" y="4630911"/>
                </a:lnTo>
                <a:lnTo>
                  <a:pt x="8242386" y="4636397"/>
                </a:lnTo>
                <a:cubicBezTo>
                  <a:pt x="8236899" y="4643103"/>
                  <a:pt x="8232327" y="4644932"/>
                  <a:pt x="8228670" y="4641884"/>
                </a:cubicBezTo>
                <a:cubicBezTo>
                  <a:pt x="8223793" y="4637617"/>
                  <a:pt x="8221659" y="4631216"/>
                  <a:pt x="8222269" y="4622681"/>
                </a:cubicBezTo>
                <a:cubicBezTo>
                  <a:pt x="8222878" y="4614147"/>
                  <a:pt x="8225774" y="4607289"/>
                  <a:pt x="8230956" y="4602107"/>
                </a:cubicBezTo>
                <a:cubicBezTo>
                  <a:pt x="8236137" y="4596926"/>
                  <a:pt x="8240099" y="4594030"/>
                  <a:pt x="8242843" y="4593421"/>
                </a:cubicBezTo>
                <a:close/>
                <a:moveTo>
                  <a:pt x="5166268" y="4547396"/>
                </a:moveTo>
                <a:cubicBezTo>
                  <a:pt x="5173279" y="4547396"/>
                  <a:pt x="5176784" y="4563754"/>
                  <a:pt x="5176784" y="4596469"/>
                </a:cubicBezTo>
                <a:lnTo>
                  <a:pt x="5176784" y="4645541"/>
                </a:lnTo>
                <a:lnTo>
                  <a:pt x="5113690" y="4673583"/>
                </a:lnTo>
                <a:cubicBezTo>
                  <a:pt x="5093827" y="4681762"/>
                  <a:pt x="5074841" y="4688480"/>
                  <a:pt x="5056731" y="4693738"/>
                </a:cubicBezTo>
                <a:cubicBezTo>
                  <a:pt x="5038621" y="4698996"/>
                  <a:pt x="5024600" y="4701625"/>
                  <a:pt x="5014669" y="4701625"/>
                </a:cubicBezTo>
                <a:cubicBezTo>
                  <a:pt x="5004737" y="4701625"/>
                  <a:pt x="4999187" y="4698704"/>
                  <a:pt x="4998018" y="4692862"/>
                </a:cubicBezTo>
                <a:cubicBezTo>
                  <a:pt x="4998018" y="4681178"/>
                  <a:pt x="5022555" y="4654012"/>
                  <a:pt x="5071628" y="4611366"/>
                </a:cubicBezTo>
                <a:cubicBezTo>
                  <a:pt x="5120701" y="4568719"/>
                  <a:pt x="5152247" y="4547396"/>
                  <a:pt x="5166268" y="4547396"/>
                </a:cubicBezTo>
                <a:close/>
                <a:moveTo>
                  <a:pt x="6416330" y="4427914"/>
                </a:moveTo>
                <a:cubicBezTo>
                  <a:pt x="6419987" y="4427914"/>
                  <a:pt x="6431265" y="4434010"/>
                  <a:pt x="6450162" y="4446202"/>
                </a:cubicBezTo>
                <a:cubicBezTo>
                  <a:pt x="6463573" y="4455346"/>
                  <a:pt x="6471498" y="4461290"/>
                  <a:pt x="6473937" y="4464033"/>
                </a:cubicBezTo>
                <a:cubicBezTo>
                  <a:pt x="6476375" y="4466776"/>
                  <a:pt x="6476070" y="4470282"/>
                  <a:pt x="6473022" y="4474549"/>
                </a:cubicBezTo>
                <a:cubicBezTo>
                  <a:pt x="6469365" y="4480035"/>
                  <a:pt x="6459306" y="4487960"/>
                  <a:pt x="6442847" y="4498323"/>
                </a:cubicBezTo>
                <a:cubicBezTo>
                  <a:pt x="6431874" y="4505638"/>
                  <a:pt x="6422730" y="4511582"/>
                  <a:pt x="6415415" y="4516154"/>
                </a:cubicBezTo>
                <a:cubicBezTo>
                  <a:pt x="6408100" y="4520726"/>
                  <a:pt x="6400785" y="4525603"/>
                  <a:pt x="6393469" y="4530784"/>
                </a:cubicBezTo>
                <a:cubicBezTo>
                  <a:pt x="6386154" y="4535966"/>
                  <a:pt x="6380363" y="4540081"/>
                  <a:pt x="6376095" y="4543129"/>
                </a:cubicBezTo>
                <a:cubicBezTo>
                  <a:pt x="6371828" y="4546177"/>
                  <a:pt x="6367561" y="4549530"/>
                  <a:pt x="6363294" y="4553187"/>
                </a:cubicBezTo>
                <a:cubicBezTo>
                  <a:pt x="6359027" y="4556845"/>
                  <a:pt x="6355826" y="4559740"/>
                  <a:pt x="6353693" y="4561874"/>
                </a:cubicBezTo>
                <a:cubicBezTo>
                  <a:pt x="6351559" y="4564007"/>
                  <a:pt x="6349578" y="4566446"/>
                  <a:pt x="6347749" y="4569189"/>
                </a:cubicBezTo>
                <a:cubicBezTo>
                  <a:pt x="6345921" y="4571932"/>
                  <a:pt x="6344854" y="4574218"/>
                  <a:pt x="6344549" y="4576047"/>
                </a:cubicBezTo>
                <a:cubicBezTo>
                  <a:pt x="6344244" y="4577876"/>
                  <a:pt x="6344092" y="4580010"/>
                  <a:pt x="6344092" y="4582448"/>
                </a:cubicBezTo>
                <a:cubicBezTo>
                  <a:pt x="6344092" y="4584886"/>
                  <a:pt x="6344396" y="4587172"/>
                  <a:pt x="6345006" y="4589306"/>
                </a:cubicBezTo>
                <a:cubicBezTo>
                  <a:pt x="6345616" y="4591439"/>
                  <a:pt x="6346530" y="4594030"/>
                  <a:pt x="6347749" y="4597078"/>
                </a:cubicBezTo>
                <a:cubicBezTo>
                  <a:pt x="6350797" y="4603784"/>
                  <a:pt x="6353845" y="4607899"/>
                  <a:pt x="6356893" y="4609423"/>
                </a:cubicBezTo>
                <a:cubicBezTo>
                  <a:pt x="6359941" y="4610947"/>
                  <a:pt x="6367866" y="4612013"/>
                  <a:pt x="6380668" y="4612623"/>
                </a:cubicBezTo>
                <a:cubicBezTo>
                  <a:pt x="6398956" y="4613842"/>
                  <a:pt x="6417853" y="4610489"/>
                  <a:pt x="6437360" y="4602565"/>
                </a:cubicBezTo>
                <a:cubicBezTo>
                  <a:pt x="6456868" y="4594640"/>
                  <a:pt x="6467536" y="4591592"/>
                  <a:pt x="6469365" y="4593421"/>
                </a:cubicBezTo>
                <a:cubicBezTo>
                  <a:pt x="6471193" y="4595249"/>
                  <a:pt x="6469517" y="4599212"/>
                  <a:pt x="6464335" y="4605308"/>
                </a:cubicBezTo>
                <a:cubicBezTo>
                  <a:pt x="6459154" y="4611404"/>
                  <a:pt x="6454734" y="4614452"/>
                  <a:pt x="6451076" y="4614452"/>
                </a:cubicBezTo>
                <a:cubicBezTo>
                  <a:pt x="6448028" y="4614452"/>
                  <a:pt x="6432788" y="4619938"/>
                  <a:pt x="6405356" y="4630911"/>
                </a:cubicBezTo>
                <a:cubicBezTo>
                  <a:pt x="6377924" y="4641884"/>
                  <a:pt x="6358112" y="4650418"/>
                  <a:pt x="6345921" y="4656514"/>
                </a:cubicBezTo>
                <a:cubicBezTo>
                  <a:pt x="6331290" y="4663830"/>
                  <a:pt x="6321841" y="4667335"/>
                  <a:pt x="6317574" y="4667030"/>
                </a:cubicBezTo>
                <a:cubicBezTo>
                  <a:pt x="6313307" y="4666725"/>
                  <a:pt x="6311173" y="4662305"/>
                  <a:pt x="6311173" y="4653771"/>
                </a:cubicBezTo>
                <a:cubicBezTo>
                  <a:pt x="6311173" y="4645237"/>
                  <a:pt x="6309802" y="4640970"/>
                  <a:pt x="6307058" y="4640970"/>
                </a:cubicBezTo>
                <a:cubicBezTo>
                  <a:pt x="6304315" y="4640970"/>
                  <a:pt x="6302029" y="4637312"/>
                  <a:pt x="6300201" y="4629997"/>
                </a:cubicBezTo>
                <a:cubicBezTo>
                  <a:pt x="6298372" y="4622681"/>
                  <a:pt x="6293800" y="4616890"/>
                  <a:pt x="6286485" y="4612623"/>
                </a:cubicBezTo>
                <a:cubicBezTo>
                  <a:pt x="6278559" y="4607137"/>
                  <a:pt x="6275359" y="4600888"/>
                  <a:pt x="6276883" y="4593878"/>
                </a:cubicBezTo>
                <a:cubicBezTo>
                  <a:pt x="6278407" y="4586868"/>
                  <a:pt x="6285570" y="4576352"/>
                  <a:pt x="6298372" y="4562331"/>
                </a:cubicBezTo>
                <a:cubicBezTo>
                  <a:pt x="6314221" y="4545262"/>
                  <a:pt x="6325194" y="4532918"/>
                  <a:pt x="6331290" y="4525298"/>
                </a:cubicBezTo>
                <a:cubicBezTo>
                  <a:pt x="6337386" y="4517678"/>
                  <a:pt x="6343482" y="4512801"/>
                  <a:pt x="6349578" y="4510668"/>
                </a:cubicBezTo>
                <a:cubicBezTo>
                  <a:pt x="6355674" y="4508534"/>
                  <a:pt x="6360246" y="4501981"/>
                  <a:pt x="6363294" y="4491008"/>
                </a:cubicBezTo>
                <a:cubicBezTo>
                  <a:pt x="6365733" y="4483083"/>
                  <a:pt x="6373962" y="4470739"/>
                  <a:pt x="6387983" y="4453975"/>
                </a:cubicBezTo>
                <a:cubicBezTo>
                  <a:pt x="6402004" y="4437211"/>
                  <a:pt x="6411453" y="4428524"/>
                  <a:pt x="6416330" y="4427914"/>
                </a:cubicBezTo>
                <a:close/>
                <a:moveTo>
                  <a:pt x="7273122" y="4403226"/>
                </a:moveTo>
                <a:cubicBezTo>
                  <a:pt x="7276779" y="4403226"/>
                  <a:pt x="7279218" y="4404140"/>
                  <a:pt x="7280437" y="4405969"/>
                </a:cubicBezTo>
                <a:cubicBezTo>
                  <a:pt x="7281656" y="4407797"/>
                  <a:pt x="7282875" y="4412370"/>
                  <a:pt x="7284095" y="4419685"/>
                </a:cubicBezTo>
                <a:cubicBezTo>
                  <a:pt x="7285923" y="4431267"/>
                  <a:pt x="7285923" y="4437973"/>
                  <a:pt x="7284095" y="4439802"/>
                </a:cubicBezTo>
                <a:cubicBezTo>
                  <a:pt x="7283485" y="4441021"/>
                  <a:pt x="7274645" y="4445288"/>
                  <a:pt x="7257577" y="4452603"/>
                </a:cubicBezTo>
                <a:cubicBezTo>
                  <a:pt x="7240508" y="4459918"/>
                  <a:pt x="7231364" y="4463576"/>
                  <a:pt x="7230145" y="4463576"/>
                </a:cubicBezTo>
                <a:cubicBezTo>
                  <a:pt x="7229535" y="4463576"/>
                  <a:pt x="7231364" y="4459309"/>
                  <a:pt x="7235631" y="4450775"/>
                </a:cubicBezTo>
                <a:cubicBezTo>
                  <a:pt x="7239898" y="4442240"/>
                  <a:pt x="7244623" y="4433249"/>
                  <a:pt x="7249805" y="4423800"/>
                </a:cubicBezTo>
                <a:cubicBezTo>
                  <a:pt x="7254987" y="4414351"/>
                  <a:pt x="7258491" y="4409017"/>
                  <a:pt x="7260321" y="4407797"/>
                </a:cubicBezTo>
                <a:cubicBezTo>
                  <a:pt x="7262759" y="4404750"/>
                  <a:pt x="7267025" y="4403226"/>
                  <a:pt x="7273122" y="4403226"/>
                </a:cubicBezTo>
                <a:close/>
                <a:moveTo>
                  <a:pt x="6289685" y="4401854"/>
                </a:moveTo>
                <a:cubicBezTo>
                  <a:pt x="6291819" y="4402768"/>
                  <a:pt x="6291361" y="4405969"/>
                  <a:pt x="6288313" y="4411455"/>
                </a:cubicBezTo>
                <a:cubicBezTo>
                  <a:pt x="6286485" y="4414503"/>
                  <a:pt x="6283741" y="4418466"/>
                  <a:pt x="6280084" y="4423342"/>
                </a:cubicBezTo>
                <a:cubicBezTo>
                  <a:pt x="6268501" y="4437973"/>
                  <a:pt x="6262710" y="4443459"/>
                  <a:pt x="6262710" y="4439802"/>
                </a:cubicBezTo>
                <a:cubicBezTo>
                  <a:pt x="6262710" y="4437363"/>
                  <a:pt x="6264539" y="4432791"/>
                  <a:pt x="6268196" y="4426086"/>
                </a:cubicBezTo>
                <a:cubicBezTo>
                  <a:pt x="6271854" y="4419380"/>
                  <a:pt x="6275511" y="4413589"/>
                  <a:pt x="6279169" y="4408712"/>
                </a:cubicBezTo>
                <a:cubicBezTo>
                  <a:pt x="6284046" y="4403226"/>
                  <a:pt x="6287551" y="4400939"/>
                  <a:pt x="6289685" y="4401854"/>
                </a:cubicBezTo>
                <a:close/>
                <a:moveTo>
                  <a:pt x="8027501" y="4378994"/>
                </a:moveTo>
                <a:cubicBezTo>
                  <a:pt x="8025063" y="4379604"/>
                  <a:pt x="8021406" y="4380975"/>
                  <a:pt x="8016529" y="4383109"/>
                </a:cubicBezTo>
                <a:cubicBezTo>
                  <a:pt x="8008604" y="4387376"/>
                  <a:pt x="8004794" y="4390119"/>
                  <a:pt x="8005099" y="4391338"/>
                </a:cubicBezTo>
                <a:cubicBezTo>
                  <a:pt x="8005404" y="4392558"/>
                  <a:pt x="8009823" y="4391643"/>
                  <a:pt x="8018357" y="4388595"/>
                </a:cubicBezTo>
                <a:cubicBezTo>
                  <a:pt x="8026892" y="4385547"/>
                  <a:pt x="8031159" y="4382499"/>
                  <a:pt x="8031159" y="4379451"/>
                </a:cubicBezTo>
                <a:cubicBezTo>
                  <a:pt x="8031159" y="4378537"/>
                  <a:pt x="8029940" y="4378384"/>
                  <a:pt x="8027501" y="4378994"/>
                </a:cubicBezTo>
                <a:close/>
                <a:moveTo>
                  <a:pt x="8046704" y="4358420"/>
                </a:moveTo>
                <a:cubicBezTo>
                  <a:pt x="8040608" y="4357810"/>
                  <a:pt x="8034665" y="4359792"/>
                  <a:pt x="8028873" y="4364363"/>
                </a:cubicBezTo>
                <a:cubicBezTo>
                  <a:pt x="8023082" y="4368936"/>
                  <a:pt x="8021711" y="4371222"/>
                  <a:pt x="8024759" y="4371222"/>
                </a:cubicBezTo>
                <a:cubicBezTo>
                  <a:pt x="8027807" y="4371222"/>
                  <a:pt x="8030854" y="4369850"/>
                  <a:pt x="8033903" y="4367107"/>
                </a:cubicBezTo>
                <a:cubicBezTo>
                  <a:pt x="8036950" y="4364363"/>
                  <a:pt x="8041217" y="4362383"/>
                  <a:pt x="8046704" y="4361163"/>
                </a:cubicBezTo>
                <a:cubicBezTo>
                  <a:pt x="8050971" y="4359944"/>
                  <a:pt x="8053105" y="4359182"/>
                  <a:pt x="8053105" y="4358877"/>
                </a:cubicBezTo>
                <a:cubicBezTo>
                  <a:pt x="8053105" y="4358572"/>
                  <a:pt x="8050971" y="4358420"/>
                  <a:pt x="8046704" y="4358420"/>
                </a:cubicBezTo>
                <a:close/>
                <a:moveTo>
                  <a:pt x="8307194" y="4325273"/>
                </a:moveTo>
                <a:cubicBezTo>
                  <a:pt x="8315652" y="4325425"/>
                  <a:pt x="8325596" y="4325806"/>
                  <a:pt x="8337026" y="4326416"/>
                </a:cubicBezTo>
                <a:cubicBezTo>
                  <a:pt x="8359886" y="4327635"/>
                  <a:pt x="8372535" y="4329159"/>
                  <a:pt x="8374974" y="4330988"/>
                </a:cubicBezTo>
                <a:cubicBezTo>
                  <a:pt x="8375583" y="4331597"/>
                  <a:pt x="8366439" y="4337236"/>
                  <a:pt x="8347542" y="4347904"/>
                </a:cubicBezTo>
                <a:cubicBezTo>
                  <a:pt x="8328644" y="4358572"/>
                  <a:pt x="8309136" y="4368936"/>
                  <a:pt x="8289020" y="4378994"/>
                </a:cubicBezTo>
                <a:cubicBezTo>
                  <a:pt x="8268903" y="4389052"/>
                  <a:pt x="8257930" y="4393777"/>
                  <a:pt x="8256101" y="4393167"/>
                </a:cubicBezTo>
                <a:cubicBezTo>
                  <a:pt x="8255492" y="4393167"/>
                  <a:pt x="8254882" y="4382804"/>
                  <a:pt x="8254273" y="4362078"/>
                </a:cubicBezTo>
                <a:cubicBezTo>
                  <a:pt x="8253663" y="4345618"/>
                  <a:pt x="8254730" y="4335865"/>
                  <a:pt x="8257473" y="4332817"/>
                </a:cubicBezTo>
                <a:cubicBezTo>
                  <a:pt x="8260216" y="4329769"/>
                  <a:pt x="8269817" y="4327330"/>
                  <a:pt x="8286277" y="4325502"/>
                </a:cubicBezTo>
                <a:cubicBezTo>
                  <a:pt x="8291763" y="4325197"/>
                  <a:pt x="8298735" y="4325121"/>
                  <a:pt x="8307194" y="4325273"/>
                </a:cubicBezTo>
                <a:close/>
                <a:moveTo>
                  <a:pt x="6274598" y="4318186"/>
                </a:moveTo>
                <a:cubicBezTo>
                  <a:pt x="6275817" y="4317577"/>
                  <a:pt x="6274598" y="4319863"/>
                  <a:pt x="6270940" y="4325044"/>
                </a:cubicBezTo>
                <a:cubicBezTo>
                  <a:pt x="6267282" y="4330226"/>
                  <a:pt x="6260272" y="4338303"/>
                  <a:pt x="6249908" y="4349276"/>
                </a:cubicBezTo>
                <a:cubicBezTo>
                  <a:pt x="6231621" y="4370612"/>
                  <a:pt x="6222476" y="4390729"/>
                  <a:pt x="6222476" y="4409626"/>
                </a:cubicBezTo>
                <a:cubicBezTo>
                  <a:pt x="6221867" y="4416332"/>
                  <a:pt x="6220038" y="4420294"/>
                  <a:pt x="6216990" y="4421513"/>
                </a:cubicBezTo>
                <a:cubicBezTo>
                  <a:pt x="6209675" y="4409322"/>
                  <a:pt x="6205103" y="4387376"/>
                  <a:pt x="6203274" y="4355677"/>
                </a:cubicBezTo>
                <a:cubicBezTo>
                  <a:pt x="6203274" y="4347142"/>
                  <a:pt x="6203732" y="4341046"/>
                  <a:pt x="6204645" y="4337389"/>
                </a:cubicBezTo>
                <a:cubicBezTo>
                  <a:pt x="6205560" y="4333731"/>
                  <a:pt x="6208151" y="4330683"/>
                  <a:pt x="6212418" y="4328245"/>
                </a:cubicBezTo>
                <a:cubicBezTo>
                  <a:pt x="6219124" y="4323368"/>
                  <a:pt x="6223695" y="4321539"/>
                  <a:pt x="6226134" y="4322758"/>
                </a:cubicBezTo>
                <a:cubicBezTo>
                  <a:pt x="6227353" y="4323368"/>
                  <a:pt x="6234973" y="4323063"/>
                  <a:pt x="6248994" y="4321844"/>
                </a:cubicBezTo>
                <a:cubicBezTo>
                  <a:pt x="6263015" y="4320625"/>
                  <a:pt x="6271549" y="4319405"/>
                  <a:pt x="6274598" y="4318186"/>
                </a:cubicBezTo>
                <a:close/>
                <a:moveTo>
                  <a:pt x="8337483" y="4283439"/>
                </a:moveTo>
                <a:cubicBezTo>
                  <a:pt x="8335045" y="4284049"/>
                  <a:pt x="8333216" y="4284658"/>
                  <a:pt x="8331997" y="4285268"/>
                </a:cubicBezTo>
                <a:cubicBezTo>
                  <a:pt x="8335655" y="4287097"/>
                  <a:pt x="8339312" y="4287097"/>
                  <a:pt x="8342969" y="4285268"/>
                </a:cubicBezTo>
                <a:cubicBezTo>
                  <a:pt x="8342969" y="4284658"/>
                  <a:pt x="8341141" y="4284049"/>
                  <a:pt x="8337483" y="4283439"/>
                </a:cubicBezTo>
                <a:close/>
                <a:moveTo>
                  <a:pt x="6451991" y="4282525"/>
                </a:moveTo>
                <a:cubicBezTo>
                  <a:pt x="6460525" y="4281915"/>
                  <a:pt x="6465707" y="4282220"/>
                  <a:pt x="6467536" y="4283439"/>
                </a:cubicBezTo>
                <a:cubicBezTo>
                  <a:pt x="6469365" y="4284658"/>
                  <a:pt x="6469365" y="4287402"/>
                  <a:pt x="6467536" y="4291669"/>
                </a:cubicBezTo>
                <a:cubicBezTo>
                  <a:pt x="6465707" y="4299594"/>
                  <a:pt x="6458087" y="4311328"/>
                  <a:pt x="6444676" y="4326873"/>
                </a:cubicBezTo>
                <a:cubicBezTo>
                  <a:pt x="6431265" y="4342418"/>
                  <a:pt x="6418768" y="4354153"/>
                  <a:pt x="6407185" y="4362078"/>
                </a:cubicBezTo>
                <a:cubicBezTo>
                  <a:pt x="6398651" y="4368783"/>
                  <a:pt x="6393012" y="4370002"/>
                  <a:pt x="6390269" y="4365735"/>
                </a:cubicBezTo>
                <a:cubicBezTo>
                  <a:pt x="6387526" y="4361468"/>
                  <a:pt x="6386154" y="4362687"/>
                  <a:pt x="6386154" y="4369393"/>
                </a:cubicBezTo>
                <a:cubicBezTo>
                  <a:pt x="6386154" y="4376098"/>
                  <a:pt x="6384630" y="4379451"/>
                  <a:pt x="6381582" y="4379451"/>
                </a:cubicBezTo>
                <a:cubicBezTo>
                  <a:pt x="6378534" y="4379451"/>
                  <a:pt x="6378229" y="4376708"/>
                  <a:pt x="6380668" y="4371222"/>
                </a:cubicBezTo>
                <a:cubicBezTo>
                  <a:pt x="6383106" y="4365126"/>
                  <a:pt x="6384935" y="4348057"/>
                  <a:pt x="6386154" y="4320015"/>
                </a:cubicBezTo>
                <a:cubicBezTo>
                  <a:pt x="6386154" y="4309042"/>
                  <a:pt x="6392098" y="4300203"/>
                  <a:pt x="6403985" y="4293497"/>
                </a:cubicBezTo>
                <a:cubicBezTo>
                  <a:pt x="6415872" y="4286792"/>
                  <a:pt x="6431874" y="4283134"/>
                  <a:pt x="6451991" y="4282525"/>
                </a:cubicBezTo>
                <a:close/>
                <a:moveTo>
                  <a:pt x="5148742" y="4259970"/>
                </a:moveTo>
                <a:cubicBezTo>
                  <a:pt x="5155752" y="4259970"/>
                  <a:pt x="5161595" y="4269025"/>
                  <a:pt x="5166268" y="4287135"/>
                </a:cubicBezTo>
                <a:cubicBezTo>
                  <a:pt x="5170942" y="4305245"/>
                  <a:pt x="5172694" y="4334163"/>
                  <a:pt x="5171526" y="4373888"/>
                </a:cubicBezTo>
                <a:cubicBezTo>
                  <a:pt x="5170357" y="4413614"/>
                  <a:pt x="5169189" y="4439903"/>
                  <a:pt x="5168021" y="4452755"/>
                </a:cubicBezTo>
                <a:lnTo>
                  <a:pt x="5168021" y="4470281"/>
                </a:lnTo>
                <a:lnTo>
                  <a:pt x="5139979" y="4454508"/>
                </a:lnTo>
                <a:cubicBezTo>
                  <a:pt x="5121285" y="4442824"/>
                  <a:pt x="5088569" y="4435230"/>
                  <a:pt x="5041834" y="4431724"/>
                </a:cubicBezTo>
                <a:cubicBezTo>
                  <a:pt x="5004445" y="4429387"/>
                  <a:pt x="4983122" y="4425298"/>
                  <a:pt x="4977864" y="4419456"/>
                </a:cubicBezTo>
                <a:cubicBezTo>
                  <a:pt x="4972606" y="4413614"/>
                  <a:pt x="4973482" y="4396672"/>
                  <a:pt x="4980493" y="4368631"/>
                </a:cubicBezTo>
                <a:cubicBezTo>
                  <a:pt x="4986335" y="4348768"/>
                  <a:pt x="4995682" y="4332994"/>
                  <a:pt x="5008534" y="4321311"/>
                </a:cubicBezTo>
                <a:cubicBezTo>
                  <a:pt x="5016713" y="4314300"/>
                  <a:pt x="5039497" y="4302324"/>
                  <a:pt x="5076886" y="4285382"/>
                </a:cubicBezTo>
                <a:cubicBezTo>
                  <a:pt x="5114274" y="4268441"/>
                  <a:pt x="5138227" y="4259970"/>
                  <a:pt x="5148742" y="4259970"/>
                </a:cubicBezTo>
                <a:close/>
                <a:moveTo>
                  <a:pt x="5997877" y="4235433"/>
                </a:moveTo>
                <a:cubicBezTo>
                  <a:pt x="5995667" y="4235738"/>
                  <a:pt x="5993572" y="4236500"/>
                  <a:pt x="5991590" y="4237719"/>
                </a:cubicBezTo>
                <a:cubicBezTo>
                  <a:pt x="5987628" y="4240158"/>
                  <a:pt x="5987476" y="4249302"/>
                  <a:pt x="5991133" y="4265151"/>
                </a:cubicBezTo>
                <a:cubicBezTo>
                  <a:pt x="5994791" y="4281001"/>
                  <a:pt x="6004392" y="4297003"/>
                  <a:pt x="6019937" y="4313157"/>
                </a:cubicBezTo>
                <a:cubicBezTo>
                  <a:pt x="6035482" y="4329312"/>
                  <a:pt x="6048131" y="4341046"/>
                  <a:pt x="6057885" y="4348362"/>
                </a:cubicBezTo>
                <a:lnTo>
                  <a:pt x="6071601" y="4359334"/>
                </a:lnTo>
                <a:lnTo>
                  <a:pt x="6058799" y="4386766"/>
                </a:lnTo>
                <a:cubicBezTo>
                  <a:pt x="6049655" y="4405664"/>
                  <a:pt x="6043559" y="4415113"/>
                  <a:pt x="6040511" y="4415113"/>
                </a:cubicBezTo>
                <a:cubicBezTo>
                  <a:pt x="6037463" y="4415113"/>
                  <a:pt x="6036701" y="4416484"/>
                  <a:pt x="6038225" y="4419228"/>
                </a:cubicBezTo>
                <a:cubicBezTo>
                  <a:pt x="6039749" y="4421971"/>
                  <a:pt x="6038682" y="4424562"/>
                  <a:pt x="6035024" y="4427000"/>
                </a:cubicBezTo>
                <a:cubicBezTo>
                  <a:pt x="6031367" y="4429438"/>
                  <a:pt x="6028014" y="4432791"/>
                  <a:pt x="6024966" y="4437058"/>
                </a:cubicBezTo>
                <a:cubicBezTo>
                  <a:pt x="6020089" y="4444983"/>
                  <a:pt x="6010488" y="4457328"/>
                  <a:pt x="5996162" y="4474092"/>
                </a:cubicBezTo>
                <a:cubicBezTo>
                  <a:pt x="5981837" y="4490855"/>
                  <a:pt x="5973150" y="4499847"/>
                  <a:pt x="5970102" y="4501066"/>
                </a:cubicBezTo>
                <a:cubicBezTo>
                  <a:pt x="5965835" y="4502286"/>
                  <a:pt x="5960043" y="4508077"/>
                  <a:pt x="5952728" y="4518440"/>
                </a:cubicBezTo>
                <a:cubicBezTo>
                  <a:pt x="5938098" y="4540386"/>
                  <a:pt x="5941146" y="4570865"/>
                  <a:pt x="5961872" y="4609880"/>
                </a:cubicBezTo>
                <a:lnTo>
                  <a:pt x="5976503" y="4638226"/>
                </a:lnTo>
                <a:lnTo>
                  <a:pt x="5976503" y="4709549"/>
                </a:lnTo>
                <a:cubicBezTo>
                  <a:pt x="5977112" y="4756489"/>
                  <a:pt x="5979856" y="4784988"/>
                  <a:pt x="5984733" y="4795046"/>
                </a:cubicBezTo>
                <a:cubicBezTo>
                  <a:pt x="5989609" y="4805104"/>
                  <a:pt x="5992048" y="4813639"/>
                  <a:pt x="5992048" y="4820649"/>
                </a:cubicBezTo>
                <a:cubicBezTo>
                  <a:pt x="5992048" y="4827660"/>
                  <a:pt x="5993572" y="4831927"/>
                  <a:pt x="5996620" y="4833451"/>
                </a:cubicBezTo>
                <a:cubicBezTo>
                  <a:pt x="5999668" y="4834975"/>
                  <a:pt x="6001192" y="4838632"/>
                  <a:pt x="6001192" y="4844423"/>
                </a:cubicBezTo>
                <a:cubicBezTo>
                  <a:pt x="6001192" y="4850215"/>
                  <a:pt x="6002564" y="4853110"/>
                  <a:pt x="6005306" y="4853110"/>
                </a:cubicBezTo>
                <a:cubicBezTo>
                  <a:pt x="6008050" y="4853110"/>
                  <a:pt x="6009421" y="4855244"/>
                  <a:pt x="6009421" y="4859511"/>
                </a:cubicBezTo>
                <a:cubicBezTo>
                  <a:pt x="6009421" y="4863778"/>
                  <a:pt x="6014603" y="4870331"/>
                  <a:pt x="6024966" y="4879171"/>
                </a:cubicBezTo>
                <a:cubicBezTo>
                  <a:pt x="6035329" y="4888010"/>
                  <a:pt x="6044169" y="4893344"/>
                  <a:pt x="6051484" y="4895173"/>
                </a:cubicBezTo>
                <a:cubicBezTo>
                  <a:pt x="6060627" y="4897002"/>
                  <a:pt x="6068248" y="4895782"/>
                  <a:pt x="6074343" y="4891515"/>
                </a:cubicBezTo>
                <a:cubicBezTo>
                  <a:pt x="6074343" y="4890905"/>
                  <a:pt x="6074953" y="4890601"/>
                  <a:pt x="6076172" y="4890601"/>
                </a:cubicBezTo>
                <a:cubicBezTo>
                  <a:pt x="6079221" y="4888162"/>
                  <a:pt x="6081049" y="4882219"/>
                  <a:pt x="6081659" y="4872770"/>
                </a:cubicBezTo>
                <a:cubicBezTo>
                  <a:pt x="6082269" y="4863321"/>
                  <a:pt x="6081964" y="4832079"/>
                  <a:pt x="6080744" y="4779044"/>
                </a:cubicBezTo>
                <a:cubicBezTo>
                  <a:pt x="6080135" y="4768071"/>
                  <a:pt x="6079830" y="4759537"/>
                  <a:pt x="6079830" y="4753441"/>
                </a:cubicBezTo>
                <a:cubicBezTo>
                  <a:pt x="6078611" y="4706502"/>
                  <a:pt x="6079983" y="4678917"/>
                  <a:pt x="6083945" y="4670688"/>
                </a:cubicBezTo>
                <a:cubicBezTo>
                  <a:pt x="6087907" y="4662458"/>
                  <a:pt x="6088974" y="4656819"/>
                  <a:pt x="6087145" y="4653771"/>
                </a:cubicBezTo>
                <a:cubicBezTo>
                  <a:pt x="6082878" y="4646456"/>
                  <a:pt x="6082269" y="4626187"/>
                  <a:pt x="6085317" y="4592963"/>
                </a:cubicBezTo>
                <a:cubicBezTo>
                  <a:pt x="6088365" y="4559740"/>
                  <a:pt x="6093851" y="4530022"/>
                  <a:pt x="6101776" y="4503810"/>
                </a:cubicBezTo>
                <a:cubicBezTo>
                  <a:pt x="6106043" y="4488570"/>
                  <a:pt x="6107567" y="4480035"/>
                  <a:pt x="6106348" y="4478206"/>
                </a:cubicBezTo>
                <a:cubicBezTo>
                  <a:pt x="6104519" y="4478206"/>
                  <a:pt x="6102690" y="4480950"/>
                  <a:pt x="6100861" y="4486436"/>
                </a:cubicBezTo>
                <a:cubicBezTo>
                  <a:pt x="6098423" y="4493142"/>
                  <a:pt x="6094613" y="4502438"/>
                  <a:pt x="6089432" y="4514325"/>
                </a:cubicBezTo>
                <a:cubicBezTo>
                  <a:pt x="6084250" y="4526212"/>
                  <a:pt x="6075563" y="4546786"/>
                  <a:pt x="6063371" y="4576047"/>
                </a:cubicBezTo>
                <a:cubicBezTo>
                  <a:pt x="6048131" y="4612623"/>
                  <a:pt x="6038682" y="4634721"/>
                  <a:pt x="6035024" y="4642341"/>
                </a:cubicBezTo>
                <a:cubicBezTo>
                  <a:pt x="6031367" y="4649961"/>
                  <a:pt x="6028624" y="4653771"/>
                  <a:pt x="6026795" y="4653771"/>
                </a:cubicBezTo>
                <a:cubicBezTo>
                  <a:pt x="6024356" y="4653771"/>
                  <a:pt x="6022223" y="4649809"/>
                  <a:pt x="6020394" y="4641884"/>
                </a:cubicBezTo>
                <a:cubicBezTo>
                  <a:pt x="6018565" y="4633959"/>
                  <a:pt x="6015365" y="4626187"/>
                  <a:pt x="6010793" y="4618567"/>
                </a:cubicBezTo>
                <a:cubicBezTo>
                  <a:pt x="6006221" y="4610947"/>
                  <a:pt x="6003630" y="4605765"/>
                  <a:pt x="6003021" y="4603022"/>
                </a:cubicBezTo>
                <a:cubicBezTo>
                  <a:pt x="6002411" y="4600279"/>
                  <a:pt x="6001192" y="4593116"/>
                  <a:pt x="5999363" y="4581534"/>
                </a:cubicBezTo>
                <a:cubicBezTo>
                  <a:pt x="5997534" y="4569951"/>
                  <a:pt x="5995705" y="4560807"/>
                  <a:pt x="5993876" y="4554102"/>
                </a:cubicBezTo>
                <a:cubicBezTo>
                  <a:pt x="5991438" y="4544348"/>
                  <a:pt x="5995553" y="4526212"/>
                  <a:pt x="6006221" y="4499695"/>
                </a:cubicBezTo>
                <a:cubicBezTo>
                  <a:pt x="6016889" y="4473177"/>
                  <a:pt x="6026795" y="4456870"/>
                  <a:pt x="6035939" y="4450775"/>
                </a:cubicBezTo>
                <a:cubicBezTo>
                  <a:pt x="6042035" y="4446507"/>
                  <a:pt x="6045083" y="4442697"/>
                  <a:pt x="6045083" y="4439344"/>
                </a:cubicBezTo>
                <a:cubicBezTo>
                  <a:pt x="6045083" y="4435992"/>
                  <a:pt x="6050722" y="4428829"/>
                  <a:pt x="6061999" y="4417856"/>
                </a:cubicBezTo>
                <a:cubicBezTo>
                  <a:pt x="6073277" y="4406883"/>
                  <a:pt x="6080592" y="4401397"/>
                  <a:pt x="6083945" y="4401397"/>
                </a:cubicBezTo>
                <a:cubicBezTo>
                  <a:pt x="6087298" y="4401397"/>
                  <a:pt x="6093393" y="4396977"/>
                  <a:pt x="6102233" y="4388138"/>
                </a:cubicBezTo>
                <a:cubicBezTo>
                  <a:pt x="6111072" y="4379299"/>
                  <a:pt x="6120369" y="4374879"/>
                  <a:pt x="6130122" y="4374879"/>
                </a:cubicBezTo>
                <a:cubicBezTo>
                  <a:pt x="6138656" y="4374879"/>
                  <a:pt x="6147343" y="4371526"/>
                  <a:pt x="6156183" y="4364821"/>
                </a:cubicBezTo>
                <a:cubicBezTo>
                  <a:pt x="6165022" y="4358115"/>
                  <a:pt x="6169441" y="4351410"/>
                  <a:pt x="6169441" y="4344704"/>
                </a:cubicBezTo>
                <a:cubicBezTo>
                  <a:pt x="6169441" y="4339218"/>
                  <a:pt x="6165936" y="4334646"/>
                  <a:pt x="6158926" y="4330988"/>
                </a:cubicBezTo>
                <a:cubicBezTo>
                  <a:pt x="6151915" y="4327330"/>
                  <a:pt x="6146582" y="4322149"/>
                  <a:pt x="6142924" y="4315443"/>
                </a:cubicBezTo>
                <a:cubicBezTo>
                  <a:pt x="6139266" y="4308738"/>
                  <a:pt x="6130884" y="4301880"/>
                  <a:pt x="6117777" y="4294869"/>
                </a:cubicBezTo>
                <a:cubicBezTo>
                  <a:pt x="6104671" y="4287859"/>
                  <a:pt x="6098118" y="4283287"/>
                  <a:pt x="6098118" y="4281153"/>
                </a:cubicBezTo>
                <a:cubicBezTo>
                  <a:pt x="6098118" y="4279020"/>
                  <a:pt x="6091108" y="4274905"/>
                  <a:pt x="6077087" y="4268809"/>
                </a:cubicBezTo>
                <a:cubicBezTo>
                  <a:pt x="6063066" y="4262713"/>
                  <a:pt x="6053922" y="4258141"/>
                  <a:pt x="6049655" y="4255093"/>
                </a:cubicBezTo>
                <a:cubicBezTo>
                  <a:pt x="6039292" y="4248997"/>
                  <a:pt x="6024356" y="4242596"/>
                  <a:pt x="6004849" y="4235891"/>
                </a:cubicBezTo>
                <a:cubicBezTo>
                  <a:pt x="6002411" y="4235281"/>
                  <a:pt x="6000087" y="4235128"/>
                  <a:pt x="5997877" y="4235433"/>
                </a:cubicBezTo>
                <a:close/>
                <a:moveTo>
                  <a:pt x="4999224" y="4181869"/>
                </a:moveTo>
                <a:cubicBezTo>
                  <a:pt x="4987613" y="4180774"/>
                  <a:pt x="4974358" y="4184608"/>
                  <a:pt x="4959462" y="4193371"/>
                </a:cubicBezTo>
                <a:cubicBezTo>
                  <a:pt x="4941935" y="4203886"/>
                  <a:pt x="4921488" y="4227254"/>
                  <a:pt x="4898121" y="4263475"/>
                </a:cubicBezTo>
                <a:cubicBezTo>
                  <a:pt x="4874752" y="4299695"/>
                  <a:pt x="4860147" y="4331242"/>
                  <a:pt x="4854306" y="4358115"/>
                </a:cubicBezTo>
                <a:cubicBezTo>
                  <a:pt x="4848464" y="4384988"/>
                  <a:pt x="4841453" y="4407188"/>
                  <a:pt x="4833274" y="4424714"/>
                </a:cubicBezTo>
                <a:cubicBezTo>
                  <a:pt x="4804064" y="4491313"/>
                  <a:pt x="4790628" y="4526949"/>
                  <a:pt x="4792965" y="4531622"/>
                </a:cubicBezTo>
                <a:cubicBezTo>
                  <a:pt x="4792965" y="4535128"/>
                  <a:pt x="4784786" y="4559372"/>
                  <a:pt x="4768428" y="4604356"/>
                </a:cubicBezTo>
                <a:cubicBezTo>
                  <a:pt x="4752071" y="4649339"/>
                  <a:pt x="4743892" y="4677380"/>
                  <a:pt x="4743892" y="4688480"/>
                </a:cubicBezTo>
                <a:cubicBezTo>
                  <a:pt x="4743892" y="4699580"/>
                  <a:pt x="4741263" y="4708051"/>
                  <a:pt x="4736005" y="4713893"/>
                </a:cubicBezTo>
                <a:cubicBezTo>
                  <a:pt x="4730747" y="4719735"/>
                  <a:pt x="4725197" y="4740474"/>
                  <a:pt x="4719355" y="4776110"/>
                </a:cubicBezTo>
                <a:cubicBezTo>
                  <a:pt x="4713513" y="4811746"/>
                  <a:pt x="4707379" y="4833362"/>
                  <a:pt x="4700953" y="4840957"/>
                </a:cubicBezTo>
                <a:cubicBezTo>
                  <a:pt x="4694527" y="4848551"/>
                  <a:pt x="4691898" y="4854685"/>
                  <a:pt x="4693066" y="4859359"/>
                </a:cubicBezTo>
                <a:cubicBezTo>
                  <a:pt x="4695403" y="4866369"/>
                  <a:pt x="4691898" y="4881851"/>
                  <a:pt x="4682551" y="4905803"/>
                </a:cubicBezTo>
                <a:cubicBezTo>
                  <a:pt x="4673203" y="4929755"/>
                  <a:pt x="4666193" y="4942899"/>
                  <a:pt x="4661520" y="4945236"/>
                </a:cubicBezTo>
                <a:cubicBezTo>
                  <a:pt x="4655677" y="4947573"/>
                  <a:pt x="4652172" y="4955168"/>
                  <a:pt x="4651004" y="4968020"/>
                </a:cubicBezTo>
                <a:cubicBezTo>
                  <a:pt x="4649835" y="4980872"/>
                  <a:pt x="4651588" y="4989051"/>
                  <a:pt x="4656262" y="4992556"/>
                </a:cubicBezTo>
                <a:cubicBezTo>
                  <a:pt x="4660935" y="4996062"/>
                  <a:pt x="4671451" y="5014172"/>
                  <a:pt x="4687808" y="5046887"/>
                </a:cubicBezTo>
                <a:cubicBezTo>
                  <a:pt x="4713513" y="5101802"/>
                  <a:pt x="4730747" y="5136270"/>
                  <a:pt x="4739510" y="5150290"/>
                </a:cubicBezTo>
                <a:cubicBezTo>
                  <a:pt x="4748273" y="5164311"/>
                  <a:pt x="4757329" y="5173074"/>
                  <a:pt x="4766676" y="5176579"/>
                </a:cubicBezTo>
                <a:cubicBezTo>
                  <a:pt x="4779528" y="5182422"/>
                  <a:pt x="4785954" y="5188263"/>
                  <a:pt x="4785954" y="5194105"/>
                </a:cubicBezTo>
                <a:cubicBezTo>
                  <a:pt x="4785954" y="5199948"/>
                  <a:pt x="4794133" y="5201116"/>
                  <a:pt x="4810490" y="5197611"/>
                </a:cubicBezTo>
                <a:cubicBezTo>
                  <a:pt x="4829185" y="5192937"/>
                  <a:pt x="4841453" y="5185634"/>
                  <a:pt x="4847295" y="5175703"/>
                </a:cubicBezTo>
                <a:cubicBezTo>
                  <a:pt x="4853137" y="5165772"/>
                  <a:pt x="4855474" y="5146785"/>
                  <a:pt x="4854306" y="5118744"/>
                </a:cubicBezTo>
                <a:cubicBezTo>
                  <a:pt x="4853137" y="5073176"/>
                  <a:pt x="4865989" y="4986714"/>
                  <a:pt x="4892863" y="4859359"/>
                </a:cubicBezTo>
                <a:cubicBezTo>
                  <a:pt x="4901041" y="4820802"/>
                  <a:pt x="4903378" y="4798602"/>
                  <a:pt x="4899873" y="4792760"/>
                </a:cubicBezTo>
                <a:cubicBezTo>
                  <a:pt x="4896368" y="4786918"/>
                  <a:pt x="4897536" y="4782244"/>
                  <a:pt x="4903378" y="4778739"/>
                </a:cubicBezTo>
                <a:cubicBezTo>
                  <a:pt x="4909220" y="4775234"/>
                  <a:pt x="4915354" y="4749237"/>
                  <a:pt x="4921781" y="4700748"/>
                </a:cubicBezTo>
                <a:cubicBezTo>
                  <a:pt x="4928206" y="4652260"/>
                  <a:pt x="4932588" y="4621005"/>
                  <a:pt x="4934925" y="4606984"/>
                </a:cubicBezTo>
                <a:cubicBezTo>
                  <a:pt x="4937262" y="4592963"/>
                  <a:pt x="4939599" y="4573101"/>
                  <a:pt x="4941935" y="4547396"/>
                </a:cubicBezTo>
                <a:cubicBezTo>
                  <a:pt x="4945441" y="4513512"/>
                  <a:pt x="4950699" y="4493650"/>
                  <a:pt x="4957709" y="4487807"/>
                </a:cubicBezTo>
                <a:cubicBezTo>
                  <a:pt x="4964719" y="4481966"/>
                  <a:pt x="4985751" y="4479629"/>
                  <a:pt x="5020803" y="4480797"/>
                </a:cubicBezTo>
                <a:cubicBezTo>
                  <a:pt x="5061697" y="4483134"/>
                  <a:pt x="5084480" y="4486055"/>
                  <a:pt x="5089154" y="4489560"/>
                </a:cubicBezTo>
                <a:cubicBezTo>
                  <a:pt x="5097333" y="4498907"/>
                  <a:pt x="5089738" y="4518770"/>
                  <a:pt x="5066370" y="4549148"/>
                </a:cubicBezTo>
                <a:cubicBezTo>
                  <a:pt x="5043002" y="4579527"/>
                  <a:pt x="5010871" y="4611658"/>
                  <a:pt x="4969977" y="4645541"/>
                </a:cubicBezTo>
                <a:lnTo>
                  <a:pt x="4929667" y="4678841"/>
                </a:lnTo>
                <a:lnTo>
                  <a:pt x="4936677" y="4720903"/>
                </a:lnTo>
                <a:cubicBezTo>
                  <a:pt x="4941351" y="4744271"/>
                  <a:pt x="4950406" y="4762966"/>
                  <a:pt x="4963843" y="4776987"/>
                </a:cubicBezTo>
                <a:cubicBezTo>
                  <a:pt x="4977280" y="4791007"/>
                  <a:pt x="4992761" y="4798602"/>
                  <a:pt x="5010287" y="4799770"/>
                </a:cubicBezTo>
                <a:cubicBezTo>
                  <a:pt x="5026645" y="4800939"/>
                  <a:pt x="5047676" y="4802107"/>
                  <a:pt x="5073381" y="4803276"/>
                </a:cubicBezTo>
                <a:cubicBezTo>
                  <a:pt x="5097917" y="4804444"/>
                  <a:pt x="5118656" y="4798602"/>
                  <a:pt x="5135598" y="4785749"/>
                </a:cubicBezTo>
                <a:cubicBezTo>
                  <a:pt x="5152539" y="4772897"/>
                  <a:pt x="5163639" y="4769392"/>
                  <a:pt x="5168897" y="4775234"/>
                </a:cubicBezTo>
                <a:cubicBezTo>
                  <a:pt x="5174155" y="4781076"/>
                  <a:pt x="5176199" y="4806196"/>
                  <a:pt x="5175032" y="4850596"/>
                </a:cubicBezTo>
                <a:lnTo>
                  <a:pt x="5173279" y="4917195"/>
                </a:lnTo>
                <a:lnTo>
                  <a:pt x="5129464" y="4915442"/>
                </a:lnTo>
                <a:cubicBezTo>
                  <a:pt x="5099085" y="4915442"/>
                  <a:pt x="5068707" y="4907555"/>
                  <a:pt x="5038328" y="4891782"/>
                </a:cubicBezTo>
                <a:cubicBezTo>
                  <a:pt x="5007950" y="4876008"/>
                  <a:pt x="4983414" y="4857022"/>
                  <a:pt x="4964719" y="4834822"/>
                </a:cubicBezTo>
                <a:cubicBezTo>
                  <a:pt x="4957709" y="4824307"/>
                  <a:pt x="4950114" y="4808533"/>
                  <a:pt x="4941935" y="4787502"/>
                </a:cubicBezTo>
                <a:lnTo>
                  <a:pt x="4929667" y="4755955"/>
                </a:lnTo>
                <a:lnTo>
                  <a:pt x="4934925" y="4798018"/>
                </a:lnTo>
                <a:cubicBezTo>
                  <a:pt x="4938430" y="4823723"/>
                  <a:pt x="4946609" y="4847967"/>
                  <a:pt x="4959462" y="4870751"/>
                </a:cubicBezTo>
                <a:cubicBezTo>
                  <a:pt x="4972314" y="4893534"/>
                  <a:pt x="4993929" y="4922452"/>
                  <a:pt x="5024308" y="4957504"/>
                </a:cubicBezTo>
                <a:cubicBezTo>
                  <a:pt x="5099085" y="5042797"/>
                  <a:pt x="5157505" y="5095960"/>
                  <a:pt x="5199568" y="5116991"/>
                </a:cubicBezTo>
                <a:cubicBezTo>
                  <a:pt x="5226441" y="5129843"/>
                  <a:pt x="5241630" y="5139191"/>
                  <a:pt x="5245135" y="5145032"/>
                </a:cubicBezTo>
                <a:cubicBezTo>
                  <a:pt x="5250977" y="5153211"/>
                  <a:pt x="5263245" y="5155840"/>
                  <a:pt x="5281940" y="5152919"/>
                </a:cubicBezTo>
                <a:cubicBezTo>
                  <a:pt x="5300634" y="5149998"/>
                  <a:pt x="5314071" y="5143280"/>
                  <a:pt x="5322250" y="5132764"/>
                </a:cubicBezTo>
                <a:cubicBezTo>
                  <a:pt x="5330428" y="5123417"/>
                  <a:pt x="5335102" y="5107644"/>
                  <a:pt x="5336271" y="5085444"/>
                </a:cubicBezTo>
                <a:cubicBezTo>
                  <a:pt x="5337439" y="5063244"/>
                  <a:pt x="5336855" y="5001319"/>
                  <a:pt x="5334518" y="4899669"/>
                </a:cubicBezTo>
                <a:cubicBezTo>
                  <a:pt x="5328676" y="4661315"/>
                  <a:pt x="5315823" y="4491897"/>
                  <a:pt x="5295961" y="4391414"/>
                </a:cubicBezTo>
                <a:cubicBezTo>
                  <a:pt x="5290119" y="4364541"/>
                  <a:pt x="5287198" y="4345847"/>
                  <a:pt x="5287198" y="4335331"/>
                </a:cubicBezTo>
                <a:cubicBezTo>
                  <a:pt x="5287198" y="4320142"/>
                  <a:pt x="5276098" y="4299111"/>
                  <a:pt x="5253898" y="4272238"/>
                </a:cubicBezTo>
                <a:cubicBezTo>
                  <a:pt x="5231698" y="4245365"/>
                  <a:pt x="5211251" y="4228423"/>
                  <a:pt x="5192557" y="4221412"/>
                </a:cubicBezTo>
                <a:cubicBezTo>
                  <a:pt x="5169189" y="4212065"/>
                  <a:pt x="5149034" y="4207976"/>
                  <a:pt x="5132093" y="4209144"/>
                </a:cubicBezTo>
                <a:cubicBezTo>
                  <a:pt x="5115151" y="4210312"/>
                  <a:pt x="5093243" y="4217323"/>
                  <a:pt x="5066370" y="4230175"/>
                </a:cubicBezTo>
                <a:cubicBezTo>
                  <a:pt x="5037160" y="4244196"/>
                  <a:pt x="5020218" y="4251206"/>
                  <a:pt x="5015545" y="4251206"/>
                </a:cubicBezTo>
                <a:cubicBezTo>
                  <a:pt x="5010871" y="4251206"/>
                  <a:pt x="5007658" y="4242444"/>
                  <a:pt x="5005905" y="4224918"/>
                </a:cubicBezTo>
                <a:cubicBezTo>
                  <a:pt x="5004153" y="4207392"/>
                  <a:pt x="5005613" y="4196292"/>
                  <a:pt x="5010287" y="4191618"/>
                </a:cubicBezTo>
                <a:cubicBezTo>
                  <a:pt x="5013792" y="4188113"/>
                  <a:pt x="5013792" y="4185776"/>
                  <a:pt x="5010287" y="4184608"/>
                </a:cubicBezTo>
                <a:cubicBezTo>
                  <a:pt x="5006782" y="4183147"/>
                  <a:pt x="5003094" y="4182235"/>
                  <a:pt x="4999224" y="4181869"/>
                </a:cubicBezTo>
                <a:close/>
                <a:moveTo>
                  <a:pt x="6523200" y="4173140"/>
                </a:moveTo>
                <a:cubicBezTo>
                  <a:pt x="6525866" y="4173368"/>
                  <a:pt x="6529410" y="4174016"/>
                  <a:pt x="6533830" y="4175083"/>
                </a:cubicBezTo>
                <a:cubicBezTo>
                  <a:pt x="6542669" y="4177216"/>
                  <a:pt x="6548308" y="4179502"/>
                  <a:pt x="6550746" y="4181941"/>
                </a:cubicBezTo>
                <a:cubicBezTo>
                  <a:pt x="6553794" y="4186208"/>
                  <a:pt x="6552118" y="4199924"/>
                  <a:pt x="6545717" y="4223089"/>
                </a:cubicBezTo>
                <a:cubicBezTo>
                  <a:pt x="6539316" y="4246254"/>
                  <a:pt x="6535506" y="4263018"/>
                  <a:pt x="6534287" y="4273381"/>
                </a:cubicBezTo>
                <a:cubicBezTo>
                  <a:pt x="6525143" y="4344094"/>
                  <a:pt x="6516608" y="4383718"/>
                  <a:pt x="6508684" y="4392253"/>
                </a:cubicBezTo>
                <a:cubicBezTo>
                  <a:pt x="6505026" y="4395910"/>
                  <a:pt x="6497101" y="4399873"/>
                  <a:pt x="6484909" y="4404140"/>
                </a:cubicBezTo>
                <a:cubicBezTo>
                  <a:pt x="6472717" y="4408407"/>
                  <a:pt x="6462659" y="4410541"/>
                  <a:pt x="6454734" y="4410541"/>
                </a:cubicBezTo>
                <a:cubicBezTo>
                  <a:pt x="6450467" y="4410541"/>
                  <a:pt x="6448638" y="4409322"/>
                  <a:pt x="6449248" y="4406883"/>
                </a:cubicBezTo>
                <a:cubicBezTo>
                  <a:pt x="6449857" y="4402006"/>
                  <a:pt x="6455039" y="4398349"/>
                  <a:pt x="6464792" y="4395910"/>
                </a:cubicBezTo>
                <a:cubicBezTo>
                  <a:pt x="6472108" y="4394081"/>
                  <a:pt x="6476832" y="4391491"/>
                  <a:pt x="6478966" y="4388138"/>
                </a:cubicBezTo>
                <a:cubicBezTo>
                  <a:pt x="6481099" y="4384785"/>
                  <a:pt x="6480337" y="4381433"/>
                  <a:pt x="6476679" y="4378080"/>
                </a:cubicBezTo>
                <a:cubicBezTo>
                  <a:pt x="6473022" y="4374727"/>
                  <a:pt x="6467231" y="4371831"/>
                  <a:pt x="6459306" y="4369393"/>
                </a:cubicBezTo>
                <a:lnTo>
                  <a:pt x="6440104" y="4363906"/>
                </a:lnTo>
                <a:lnTo>
                  <a:pt x="6466621" y="4334646"/>
                </a:lnTo>
                <a:cubicBezTo>
                  <a:pt x="6500759" y="4298679"/>
                  <a:pt x="6516304" y="4275210"/>
                  <a:pt x="6513256" y="4264237"/>
                </a:cubicBezTo>
                <a:cubicBezTo>
                  <a:pt x="6510817" y="4256922"/>
                  <a:pt x="6502588" y="4252197"/>
                  <a:pt x="6488567" y="4250063"/>
                </a:cubicBezTo>
                <a:cubicBezTo>
                  <a:pt x="6474546" y="4247930"/>
                  <a:pt x="6462049" y="4249606"/>
                  <a:pt x="6451076" y="4255093"/>
                </a:cubicBezTo>
                <a:cubicBezTo>
                  <a:pt x="6444981" y="4257531"/>
                  <a:pt x="6435532" y="4261341"/>
                  <a:pt x="6422730" y="4266523"/>
                </a:cubicBezTo>
                <a:cubicBezTo>
                  <a:pt x="6409928" y="4271704"/>
                  <a:pt x="6401394" y="4277343"/>
                  <a:pt x="6397127" y="4283439"/>
                </a:cubicBezTo>
                <a:cubicBezTo>
                  <a:pt x="6394079" y="4287706"/>
                  <a:pt x="6392250" y="4289688"/>
                  <a:pt x="6391640" y="4289383"/>
                </a:cubicBezTo>
                <a:cubicBezTo>
                  <a:pt x="6391031" y="4289078"/>
                  <a:pt x="6389811" y="4285573"/>
                  <a:pt x="6387983" y="4278867"/>
                </a:cubicBezTo>
                <a:cubicBezTo>
                  <a:pt x="6386154" y="4270333"/>
                  <a:pt x="6382496" y="4262103"/>
                  <a:pt x="6377010" y="4254178"/>
                </a:cubicBezTo>
                <a:lnTo>
                  <a:pt x="6367866" y="4242291"/>
                </a:lnTo>
                <a:lnTo>
                  <a:pt x="6384325" y="4227661"/>
                </a:lnTo>
                <a:cubicBezTo>
                  <a:pt x="6406880" y="4208154"/>
                  <a:pt x="6424406" y="4195200"/>
                  <a:pt x="6436903" y="4188799"/>
                </a:cubicBezTo>
                <a:cubicBezTo>
                  <a:pt x="6449400" y="4182398"/>
                  <a:pt x="6465707" y="4178588"/>
                  <a:pt x="6485824" y="4177369"/>
                </a:cubicBezTo>
                <a:cubicBezTo>
                  <a:pt x="6506550" y="4175540"/>
                  <a:pt x="6517218" y="4174321"/>
                  <a:pt x="6517827" y="4173711"/>
                </a:cubicBezTo>
                <a:cubicBezTo>
                  <a:pt x="6518742" y="4173102"/>
                  <a:pt x="6520533" y="4172911"/>
                  <a:pt x="6523200" y="4173140"/>
                </a:cubicBezTo>
                <a:close/>
                <a:moveTo>
                  <a:pt x="6533372" y="4145365"/>
                </a:moveTo>
                <a:cubicBezTo>
                  <a:pt x="6531543" y="4145365"/>
                  <a:pt x="6522552" y="4147499"/>
                  <a:pt x="6506398" y="4151765"/>
                </a:cubicBezTo>
                <a:cubicBezTo>
                  <a:pt x="6490243" y="4156033"/>
                  <a:pt x="6478051" y="4158928"/>
                  <a:pt x="6469822" y="4160452"/>
                </a:cubicBezTo>
                <a:cubicBezTo>
                  <a:pt x="6461592" y="4161976"/>
                  <a:pt x="6457477" y="4163958"/>
                  <a:pt x="6457477" y="4166396"/>
                </a:cubicBezTo>
                <a:cubicBezTo>
                  <a:pt x="6457477" y="4168834"/>
                  <a:pt x="6454124" y="4170816"/>
                  <a:pt x="6447419" y="4172339"/>
                </a:cubicBezTo>
                <a:cubicBezTo>
                  <a:pt x="6440713" y="4173863"/>
                  <a:pt x="6434465" y="4177369"/>
                  <a:pt x="6428674" y="4182855"/>
                </a:cubicBezTo>
                <a:cubicBezTo>
                  <a:pt x="6422883" y="4188342"/>
                  <a:pt x="6416177" y="4193066"/>
                  <a:pt x="6408557" y="4197028"/>
                </a:cubicBezTo>
                <a:cubicBezTo>
                  <a:pt x="6400937" y="4200991"/>
                  <a:pt x="6391488" y="4208001"/>
                  <a:pt x="6380210" y="4218060"/>
                </a:cubicBezTo>
                <a:cubicBezTo>
                  <a:pt x="6368933" y="4228118"/>
                  <a:pt x="6362989" y="4233147"/>
                  <a:pt x="6362379" y="4233147"/>
                </a:cubicBezTo>
                <a:cubicBezTo>
                  <a:pt x="6361770" y="4233147"/>
                  <a:pt x="6356741" y="4230709"/>
                  <a:pt x="6347292" y="4225832"/>
                </a:cubicBezTo>
                <a:cubicBezTo>
                  <a:pt x="6337843" y="4220955"/>
                  <a:pt x="6327327" y="4217907"/>
                  <a:pt x="6315745" y="4216688"/>
                </a:cubicBezTo>
                <a:cubicBezTo>
                  <a:pt x="6305992" y="4215469"/>
                  <a:pt x="6286637" y="4217297"/>
                  <a:pt x="6257681" y="4222175"/>
                </a:cubicBezTo>
                <a:cubicBezTo>
                  <a:pt x="6228725" y="4227051"/>
                  <a:pt x="6212113" y="4231318"/>
                  <a:pt x="6207846" y="4234976"/>
                </a:cubicBezTo>
                <a:cubicBezTo>
                  <a:pt x="6202969" y="4238024"/>
                  <a:pt x="6199617" y="4245644"/>
                  <a:pt x="6197788" y="4257836"/>
                </a:cubicBezTo>
                <a:lnTo>
                  <a:pt x="6194130" y="4275210"/>
                </a:lnTo>
                <a:lnTo>
                  <a:pt x="6206932" y="4262408"/>
                </a:lnTo>
                <a:cubicBezTo>
                  <a:pt x="6212418" y="4256312"/>
                  <a:pt x="6216838" y="4252807"/>
                  <a:pt x="6220190" y="4251892"/>
                </a:cubicBezTo>
                <a:cubicBezTo>
                  <a:pt x="6223543" y="4250978"/>
                  <a:pt x="6229792" y="4251130"/>
                  <a:pt x="6238936" y="4252350"/>
                </a:cubicBezTo>
                <a:cubicBezTo>
                  <a:pt x="6252347" y="4254178"/>
                  <a:pt x="6268501" y="4253569"/>
                  <a:pt x="6287399" y="4250521"/>
                </a:cubicBezTo>
                <a:cubicBezTo>
                  <a:pt x="6306296" y="4247473"/>
                  <a:pt x="6316659" y="4246558"/>
                  <a:pt x="6318488" y="4247778"/>
                </a:cubicBezTo>
                <a:cubicBezTo>
                  <a:pt x="6320927" y="4250216"/>
                  <a:pt x="6321689" y="4255397"/>
                  <a:pt x="6320774" y="4263322"/>
                </a:cubicBezTo>
                <a:cubicBezTo>
                  <a:pt x="6319860" y="4271247"/>
                  <a:pt x="6317574" y="4277038"/>
                  <a:pt x="6313917" y="4280696"/>
                </a:cubicBezTo>
                <a:cubicBezTo>
                  <a:pt x="6309649" y="4285573"/>
                  <a:pt x="6299895" y="4287706"/>
                  <a:pt x="6284656" y="4287097"/>
                </a:cubicBezTo>
                <a:cubicBezTo>
                  <a:pt x="6270635" y="4286487"/>
                  <a:pt x="6255242" y="4288468"/>
                  <a:pt x="6238478" y="4293040"/>
                </a:cubicBezTo>
                <a:cubicBezTo>
                  <a:pt x="6221715" y="4297612"/>
                  <a:pt x="6210589" y="4302946"/>
                  <a:pt x="6205103" y="4309042"/>
                </a:cubicBezTo>
                <a:cubicBezTo>
                  <a:pt x="6199617" y="4315138"/>
                  <a:pt x="6196873" y="4327330"/>
                  <a:pt x="6196873" y="4345618"/>
                </a:cubicBezTo>
                <a:cubicBezTo>
                  <a:pt x="6196873" y="4364516"/>
                  <a:pt x="6201750" y="4396215"/>
                  <a:pt x="6211504" y="4440716"/>
                </a:cubicBezTo>
                <a:cubicBezTo>
                  <a:pt x="6213333" y="4448031"/>
                  <a:pt x="6220343" y="4457328"/>
                  <a:pt x="6232535" y="4468605"/>
                </a:cubicBezTo>
                <a:cubicBezTo>
                  <a:pt x="6244727" y="4479883"/>
                  <a:pt x="6257528" y="4488570"/>
                  <a:pt x="6270940" y="4494665"/>
                </a:cubicBezTo>
                <a:cubicBezTo>
                  <a:pt x="6286179" y="4501981"/>
                  <a:pt x="6293800" y="4506705"/>
                  <a:pt x="6293800" y="4508839"/>
                </a:cubicBezTo>
                <a:cubicBezTo>
                  <a:pt x="6293800" y="4510972"/>
                  <a:pt x="6287856" y="4518897"/>
                  <a:pt x="6275969" y="4532613"/>
                </a:cubicBezTo>
                <a:cubicBezTo>
                  <a:pt x="6264082" y="4546329"/>
                  <a:pt x="6251737" y="4559893"/>
                  <a:pt x="6238936" y="4573304"/>
                </a:cubicBezTo>
                <a:cubicBezTo>
                  <a:pt x="6197483" y="4614757"/>
                  <a:pt x="6174318" y="4639750"/>
                  <a:pt x="6169441" y="4648285"/>
                </a:cubicBezTo>
                <a:cubicBezTo>
                  <a:pt x="6165784" y="4656210"/>
                  <a:pt x="6165174" y="4664439"/>
                  <a:pt x="6167612" y="4672973"/>
                </a:cubicBezTo>
                <a:cubicBezTo>
                  <a:pt x="6170051" y="4681508"/>
                  <a:pt x="6174623" y="4687299"/>
                  <a:pt x="6181328" y="4690347"/>
                </a:cubicBezTo>
                <a:cubicBezTo>
                  <a:pt x="6186815" y="4693395"/>
                  <a:pt x="6191387" y="4693700"/>
                  <a:pt x="6195044" y="4691262"/>
                </a:cubicBezTo>
                <a:cubicBezTo>
                  <a:pt x="6198702" y="4688823"/>
                  <a:pt x="6206627" y="4680898"/>
                  <a:pt x="6218819" y="4667487"/>
                </a:cubicBezTo>
                <a:cubicBezTo>
                  <a:pt x="6235888" y="4647980"/>
                  <a:pt x="6245337" y="4635636"/>
                  <a:pt x="6247165" y="4630454"/>
                </a:cubicBezTo>
                <a:cubicBezTo>
                  <a:pt x="6248994" y="4625272"/>
                  <a:pt x="6250823" y="4622681"/>
                  <a:pt x="6252652" y="4622681"/>
                </a:cubicBezTo>
                <a:cubicBezTo>
                  <a:pt x="6261795" y="4622681"/>
                  <a:pt x="6261186" y="4642494"/>
                  <a:pt x="6250823" y="4682118"/>
                </a:cubicBezTo>
                <a:cubicBezTo>
                  <a:pt x="6234973" y="4744297"/>
                  <a:pt x="6226287" y="4782092"/>
                  <a:pt x="6224762" y="4795503"/>
                </a:cubicBezTo>
                <a:cubicBezTo>
                  <a:pt x="6223238" y="4808914"/>
                  <a:pt x="6226439" y="4824154"/>
                  <a:pt x="6234364" y="4841223"/>
                </a:cubicBezTo>
                <a:cubicBezTo>
                  <a:pt x="6243508" y="4859511"/>
                  <a:pt x="6253871" y="4875361"/>
                  <a:pt x="6265453" y="4888772"/>
                </a:cubicBezTo>
                <a:cubicBezTo>
                  <a:pt x="6274598" y="4898525"/>
                  <a:pt x="6280388" y="4904012"/>
                  <a:pt x="6282827" y="4905231"/>
                </a:cubicBezTo>
                <a:cubicBezTo>
                  <a:pt x="6285265" y="4906450"/>
                  <a:pt x="6289533" y="4905231"/>
                  <a:pt x="6295628" y="4901573"/>
                </a:cubicBezTo>
                <a:lnTo>
                  <a:pt x="6307516" y="4894258"/>
                </a:lnTo>
                <a:lnTo>
                  <a:pt x="6308430" y="4802818"/>
                </a:lnTo>
                <a:cubicBezTo>
                  <a:pt x="6309040" y="4741858"/>
                  <a:pt x="6310259" y="4710464"/>
                  <a:pt x="6312088" y="4708635"/>
                </a:cubicBezTo>
                <a:cubicBezTo>
                  <a:pt x="6314526" y="4706806"/>
                  <a:pt x="6327175" y="4706197"/>
                  <a:pt x="6350035" y="4706806"/>
                </a:cubicBezTo>
                <a:cubicBezTo>
                  <a:pt x="6372895" y="4707416"/>
                  <a:pt x="6385240" y="4708635"/>
                  <a:pt x="6387069" y="4710464"/>
                </a:cubicBezTo>
                <a:cubicBezTo>
                  <a:pt x="6390117" y="4713512"/>
                  <a:pt x="6387678" y="4718998"/>
                  <a:pt x="6379753" y="4726923"/>
                </a:cubicBezTo>
                <a:cubicBezTo>
                  <a:pt x="6374876" y="4731800"/>
                  <a:pt x="6371828" y="4736372"/>
                  <a:pt x="6370609" y="4740639"/>
                </a:cubicBezTo>
                <a:cubicBezTo>
                  <a:pt x="6369390" y="4744906"/>
                  <a:pt x="6369085" y="4751612"/>
                  <a:pt x="6369695" y="4760756"/>
                </a:cubicBezTo>
                <a:cubicBezTo>
                  <a:pt x="6370304" y="4775996"/>
                  <a:pt x="6373047" y="4785140"/>
                  <a:pt x="6377924" y="4788188"/>
                </a:cubicBezTo>
                <a:cubicBezTo>
                  <a:pt x="6382801" y="4791236"/>
                  <a:pt x="6390421" y="4788797"/>
                  <a:pt x="6400785" y="4780873"/>
                </a:cubicBezTo>
                <a:cubicBezTo>
                  <a:pt x="6409319" y="4774777"/>
                  <a:pt x="6414958" y="4772034"/>
                  <a:pt x="6417701" y="4772643"/>
                </a:cubicBezTo>
                <a:cubicBezTo>
                  <a:pt x="6420444" y="4773253"/>
                  <a:pt x="6421816" y="4777825"/>
                  <a:pt x="6421816" y="4786359"/>
                </a:cubicBezTo>
                <a:cubicBezTo>
                  <a:pt x="6421816" y="4793065"/>
                  <a:pt x="6416482" y="4801447"/>
                  <a:pt x="6405814" y="4811505"/>
                </a:cubicBezTo>
                <a:cubicBezTo>
                  <a:pt x="6395145" y="4821563"/>
                  <a:pt x="6386154" y="4826593"/>
                  <a:pt x="6378839" y="4826593"/>
                </a:cubicBezTo>
                <a:cubicBezTo>
                  <a:pt x="6370914" y="4826593"/>
                  <a:pt x="6362837" y="4830707"/>
                  <a:pt x="6354607" y="4838937"/>
                </a:cubicBezTo>
                <a:cubicBezTo>
                  <a:pt x="6346377" y="4847167"/>
                  <a:pt x="6342263" y="4855549"/>
                  <a:pt x="6342263" y="4864083"/>
                </a:cubicBezTo>
                <a:cubicBezTo>
                  <a:pt x="6342263" y="4890905"/>
                  <a:pt x="6346683" y="4907822"/>
                  <a:pt x="6355522" y="4914832"/>
                </a:cubicBezTo>
                <a:cubicBezTo>
                  <a:pt x="6364361" y="4921843"/>
                  <a:pt x="6385849" y="4925653"/>
                  <a:pt x="6419987" y="4926262"/>
                </a:cubicBezTo>
                <a:cubicBezTo>
                  <a:pt x="6457782" y="4927481"/>
                  <a:pt x="6502588" y="4922300"/>
                  <a:pt x="6554404" y="4910718"/>
                </a:cubicBezTo>
                <a:cubicBezTo>
                  <a:pt x="6568424" y="4907670"/>
                  <a:pt x="6581378" y="4907060"/>
                  <a:pt x="6593265" y="4908889"/>
                </a:cubicBezTo>
                <a:cubicBezTo>
                  <a:pt x="6605153" y="4910718"/>
                  <a:pt x="6615973" y="4909194"/>
                  <a:pt x="6625727" y="4904317"/>
                </a:cubicBezTo>
                <a:cubicBezTo>
                  <a:pt x="6631823" y="4900659"/>
                  <a:pt x="6635480" y="4897763"/>
                  <a:pt x="6636699" y="4895630"/>
                </a:cubicBezTo>
                <a:cubicBezTo>
                  <a:pt x="6637919" y="4893496"/>
                  <a:pt x="6637919" y="4889381"/>
                  <a:pt x="6636699" y="4883286"/>
                </a:cubicBezTo>
                <a:cubicBezTo>
                  <a:pt x="6635480" y="4874141"/>
                  <a:pt x="6634413" y="4869417"/>
                  <a:pt x="6633499" y="4869112"/>
                </a:cubicBezTo>
                <a:cubicBezTo>
                  <a:pt x="6632585" y="4868807"/>
                  <a:pt x="6625879" y="4864693"/>
                  <a:pt x="6613383" y="4856768"/>
                </a:cubicBezTo>
                <a:cubicBezTo>
                  <a:pt x="6600885" y="4848843"/>
                  <a:pt x="6585188" y="4844881"/>
                  <a:pt x="6566291" y="4844881"/>
                </a:cubicBezTo>
                <a:lnTo>
                  <a:pt x="6537944" y="4844881"/>
                </a:lnTo>
                <a:lnTo>
                  <a:pt x="6539773" y="4805562"/>
                </a:lnTo>
                <a:cubicBezTo>
                  <a:pt x="6540383" y="4779958"/>
                  <a:pt x="6540840" y="4766090"/>
                  <a:pt x="6541145" y="4763956"/>
                </a:cubicBezTo>
                <a:cubicBezTo>
                  <a:pt x="6541450" y="4761823"/>
                  <a:pt x="6546326" y="4758318"/>
                  <a:pt x="6555775" y="4753441"/>
                </a:cubicBezTo>
                <a:cubicBezTo>
                  <a:pt x="6565224" y="4748564"/>
                  <a:pt x="6575740" y="4740030"/>
                  <a:pt x="6587322" y="4727838"/>
                </a:cubicBezTo>
                <a:lnTo>
                  <a:pt x="6604695" y="4710464"/>
                </a:lnTo>
                <a:lnTo>
                  <a:pt x="6590979" y="4697662"/>
                </a:lnTo>
                <a:cubicBezTo>
                  <a:pt x="6581835" y="4689128"/>
                  <a:pt x="6572844" y="4684861"/>
                  <a:pt x="6564005" y="4684861"/>
                </a:cubicBezTo>
                <a:cubicBezTo>
                  <a:pt x="6555166" y="4684861"/>
                  <a:pt x="6550137" y="4683946"/>
                  <a:pt x="6548917" y="4682118"/>
                </a:cubicBezTo>
                <a:cubicBezTo>
                  <a:pt x="6547088" y="4679679"/>
                  <a:pt x="6548917" y="4675260"/>
                  <a:pt x="6554404" y="4668859"/>
                </a:cubicBezTo>
                <a:cubicBezTo>
                  <a:pt x="6559890" y="4662458"/>
                  <a:pt x="6565376" y="4658343"/>
                  <a:pt x="6570863" y="4656514"/>
                </a:cubicBezTo>
                <a:cubicBezTo>
                  <a:pt x="6575130" y="4655295"/>
                  <a:pt x="6580921" y="4649199"/>
                  <a:pt x="6588237" y="4638226"/>
                </a:cubicBezTo>
                <a:cubicBezTo>
                  <a:pt x="6595551" y="4627254"/>
                  <a:pt x="6599209" y="4619024"/>
                  <a:pt x="6599209" y="4613538"/>
                </a:cubicBezTo>
                <a:cubicBezTo>
                  <a:pt x="6599209" y="4608051"/>
                  <a:pt x="6595247" y="4602412"/>
                  <a:pt x="6587322" y="4596621"/>
                </a:cubicBezTo>
                <a:cubicBezTo>
                  <a:pt x="6579397" y="4590830"/>
                  <a:pt x="6570253" y="4587020"/>
                  <a:pt x="6559890" y="4585191"/>
                </a:cubicBezTo>
                <a:cubicBezTo>
                  <a:pt x="6548917" y="4583362"/>
                  <a:pt x="6542974" y="4580619"/>
                  <a:pt x="6542059" y="4576962"/>
                </a:cubicBezTo>
                <a:cubicBezTo>
                  <a:pt x="6541145" y="4573304"/>
                  <a:pt x="6544650" y="4565989"/>
                  <a:pt x="6552575" y="4555016"/>
                </a:cubicBezTo>
                <a:cubicBezTo>
                  <a:pt x="6559890" y="4544043"/>
                  <a:pt x="6563547" y="4536423"/>
                  <a:pt x="6563547" y="4532156"/>
                </a:cubicBezTo>
                <a:cubicBezTo>
                  <a:pt x="6563547" y="4526670"/>
                  <a:pt x="6557909" y="4521336"/>
                  <a:pt x="6546632" y="4516154"/>
                </a:cubicBezTo>
                <a:cubicBezTo>
                  <a:pt x="6535354" y="4510972"/>
                  <a:pt x="6523009" y="4508381"/>
                  <a:pt x="6509598" y="4508381"/>
                </a:cubicBezTo>
                <a:cubicBezTo>
                  <a:pt x="6499235" y="4507772"/>
                  <a:pt x="6491462" y="4508381"/>
                  <a:pt x="6486281" y="4510210"/>
                </a:cubicBezTo>
                <a:cubicBezTo>
                  <a:pt x="6481099" y="4512039"/>
                  <a:pt x="6474851" y="4515392"/>
                  <a:pt x="6467536" y="4520269"/>
                </a:cubicBezTo>
                <a:cubicBezTo>
                  <a:pt x="6437056" y="4542824"/>
                  <a:pt x="6413891" y="4553797"/>
                  <a:pt x="6398041" y="4553187"/>
                </a:cubicBezTo>
                <a:cubicBezTo>
                  <a:pt x="6389507" y="4552578"/>
                  <a:pt x="6384630" y="4551663"/>
                  <a:pt x="6383411" y="4550444"/>
                </a:cubicBezTo>
                <a:cubicBezTo>
                  <a:pt x="6382801" y="4549834"/>
                  <a:pt x="6385849" y="4546786"/>
                  <a:pt x="6392555" y="4541300"/>
                </a:cubicBezTo>
                <a:cubicBezTo>
                  <a:pt x="6399260" y="4535813"/>
                  <a:pt x="6407490" y="4529870"/>
                  <a:pt x="6417243" y="4523469"/>
                </a:cubicBezTo>
                <a:cubicBezTo>
                  <a:pt x="6426997" y="4517068"/>
                  <a:pt x="6435532" y="4511734"/>
                  <a:pt x="6442847" y="4507467"/>
                </a:cubicBezTo>
                <a:cubicBezTo>
                  <a:pt x="6452601" y="4501981"/>
                  <a:pt x="6468298" y="4499238"/>
                  <a:pt x="6489938" y="4499238"/>
                </a:cubicBezTo>
                <a:cubicBezTo>
                  <a:pt x="6511579" y="4499238"/>
                  <a:pt x="6524076" y="4497409"/>
                  <a:pt x="6527429" y="4493751"/>
                </a:cubicBezTo>
                <a:cubicBezTo>
                  <a:pt x="6530781" y="4490094"/>
                  <a:pt x="6535506" y="4490094"/>
                  <a:pt x="6541602" y="4493751"/>
                </a:cubicBezTo>
                <a:cubicBezTo>
                  <a:pt x="6547698" y="4497409"/>
                  <a:pt x="6554404" y="4498018"/>
                  <a:pt x="6561719" y="4495580"/>
                </a:cubicBezTo>
                <a:cubicBezTo>
                  <a:pt x="6569034" y="4493142"/>
                  <a:pt x="6573911" y="4488570"/>
                  <a:pt x="6576349" y="4481864"/>
                </a:cubicBezTo>
                <a:cubicBezTo>
                  <a:pt x="6578788" y="4473939"/>
                  <a:pt x="6581835" y="4455346"/>
                  <a:pt x="6585493" y="4426086"/>
                </a:cubicBezTo>
                <a:cubicBezTo>
                  <a:pt x="6594027" y="4355372"/>
                  <a:pt x="6600885" y="4312243"/>
                  <a:pt x="6606067" y="4296698"/>
                </a:cubicBezTo>
                <a:cubicBezTo>
                  <a:pt x="6611249" y="4281153"/>
                  <a:pt x="6615363" y="4265608"/>
                  <a:pt x="6618411" y="4250063"/>
                </a:cubicBezTo>
                <a:cubicBezTo>
                  <a:pt x="6621459" y="4234519"/>
                  <a:pt x="6622831" y="4221870"/>
                  <a:pt x="6622526" y="4212116"/>
                </a:cubicBezTo>
                <a:cubicBezTo>
                  <a:pt x="6622221" y="4202362"/>
                  <a:pt x="6620240" y="4197486"/>
                  <a:pt x="6616583" y="4197486"/>
                </a:cubicBezTo>
                <a:cubicBezTo>
                  <a:pt x="6613535" y="4197486"/>
                  <a:pt x="6612011" y="4195352"/>
                  <a:pt x="6612011" y="4191085"/>
                </a:cubicBezTo>
                <a:cubicBezTo>
                  <a:pt x="6612011" y="4186818"/>
                  <a:pt x="6610943" y="4184684"/>
                  <a:pt x="6608810" y="4184684"/>
                </a:cubicBezTo>
                <a:cubicBezTo>
                  <a:pt x="6606677" y="4184684"/>
                  <a:pt x="6600733" y="4180112"/>
                  <a:pt x="6590979" y="4170968"/>
                </a:cubicBezTo>
                <a:cubicBezTo>
                  <a:pt x="6584883" y="4164872"/>
                  <a:pt x="6574977" y="4158776"/>
                  <a:pt x="6561261" y="4152680"/>
                </a:cubicBezTo>
                <a:cubicBezTo>
                  <a:pt x="6547545" y="4146584"/>
                  <a:pt x="6538249" y="4144146"/>
                  <a:pt x="6533372" y="4145365"/>
                </a:cubicBezTo>
                <a:close/>
                <a:moveTo>
                  <a:pt x="8154146" y="4136678"/>
                </a:moveTo>
                <a:cubicBezTo>
                  <a:pt x="8150183" y="4136373"/>
                  <a:pt x="8144240" y="4138659"/>
                  <a:pt x="8136315" y="4143536"/>
                </a:cubicBezTo>
                <a:cubicBezTo>
                  <a:pt x="8128391" y="4148413"/>
                  <a:pt x="8124428" y="4153594"/>
                  <a:pt x="8124428" y="4159081"/>
                </a:cubicBezTo>
                <a:cubicBezTo>
                  <a:pt x="8124428" y="4162129"/>
                  <a:pt x="8126866" y="4162738"/>
                  <a:pt x="8131743" y="4160910"/>
                </a:cubicBezTo>
                <a:cubicBezTo>
                  <a:pt x="8139667" y="4157862"/>
                  <a:pt x="8149727" y="4166091"/>
                  <a:pt x="8161919" y="4185598"/>
                </a:cubicBezTo>
                <a:cubicBezTo>
                  <a:pt x="8167405" y="4193523"/>
                  <a:pt x="8169539" y="4207087"/>
                  <a:pt x="8168319" y="4226289"/>
                </a:cubicBezTo>
                <a:cubicBezTo>
                  <a:pt x="8167100" y="4245492"/>
                  <a:pt x="8167709" y="4256160"/>
                  <a:pt x="8170148" y="4258293"/>
                </a:cubicBezTo>
                <a:cubicBezTo>
                  <a:pt x="8172586" y="4260427"/>
                  <a:pt x="8172891" y="4264694"/>
                  <a:pt x="8171063" y="4271095"/>
                </a:cubicBezTo>
                <a:cubicBezTo>
                  <a:pt x="8169233" y="4277496"/>
                  <a:pt x="8169843" y="4284354"/>
                  <a:pt x="8172891" y="4291669"/>
                </a:cubicBezTo>
                <a:cubicBezTo>
                  <a:pt x="8175939" y="4300813"/>
                  <a:pt x="8176091" y="4307671"/>
                  <a:pt x="8173348" y="4312243"/>
                </a:cubicBezTo>
                <a:cubicBezTo>
                  <a:pt x="8170605" y="4316815"/>
                  <a:pt x="8163443" y="4320930"/>
                  <a:pt x="8151860" y="4324587"/>
                </a:cubicBezTo>
                <a:cubicBezTo>
                  <a:pt x="8138449" y="4329464"/>
                  <a:pt x="8128237" y="4331750"/>
                  <a:pt x="8121227" y="4331445"/>
                </a:cubicBezTo>
                <a:cubicBezTo>
                  <a:pt x="8114217" y="4331141"/>
                  <a:pt x="8106445" y="4327940"/>
                  <a:pt x="8097911" y="4321844"/>
                </a:cubicBezTo>
                <a:cubicBezTo>
                  <a:pt x="8084499" y="4312700"/>
                  <a:pt x="8069564" y="4303251"/>
                  <a:pt x="8053105" y="4293497"/>
                </a:cubicBezTo>
                <a:cubicBezTo>
                  <a:pt x="8043351" y="4288011"/>
                  <a:pt x="8037255" y="4283439"/>
                  <a:pt x="8034817" y="4279781"/>
                </a:cubicBezTo>
                <a:cubicBezTo>
                  <a:pt x="8029940" y="4271857"/>
                  <a:pt x="8019119" y="4270485"/>
                  <a:pt x="8002356" y="4275667"/>
                </a:cubicBezTo>
                <a:cubicBezTo>
                  <a:pt x="7985591" y="4280849"/>
                  <a:pt x="7969589" y="4290145"/>
                  <a:pt x="7954349" y="4303556"/>
                </a:cubicBezTo>
                <a:cubicBezTo>
                  <a:pt x="7938500" y="4317577"/>
                  <a:pt x="7916707" y="4335255"/>
                  <a:pt x="7888971" y="4356591"/>
                </a:cubicBezTo>
                <a:cubicBezTo>
                  <a:pt x="7861233" y="4377927"/>
                  <a:pt x="7841879" y="4393777"/>
                  <a:pt x="7830906" y="4404140"/>
                </a:cubicBezTo>
                <a:cubicBezTo>
                  <a:pt x="7823591" y="4411455"/>
                  <a:pt x="7819019" y="4417246"/>
                  <a:pt x="7817189" y="4421513"/>
                </a:cubicBezTo>
                <a:cubicBezTo>
                  <a:pt x="7815361" y="4425781"/>
                  <a:pt x="7814447" y="4433096"/>
                  <a:pt x="7814447" y="4443459"/>
                </a:cubicBezTo>
                <a:cubicBezTo>
                  <a:pt x="7814447" y="4470282"/>
                  <a:pt x="7820543" y="4487655"/>
                  <a:pt x="7832735" y="4495580"/>
                </a:cubicBezTo>
                <a:cubicBezTo>
                  <a:pt x="7836392" y="4497409"/>
                  <a:pt x="7840049" y="4497409"/>
                  <a:pt x="7843707" y="4495580"/>
                </a:cubicBezTo>
                <a:cubicBezTo>
                  <a:pt x="7847365" y="4493751"/>
                  <a:pt x="7854071" y="4487960"/>
                  <a:pt x="7863824" y="4478206"/>
                </a:cubicBezTo>
                <a:cubicBezTo>
                  <a:pt x="7879064" y="4462966"/>
                  <a:pt x="7890647" y="4451689"/>
                  <a:pt x="7898571" y="4444373"/>
                </a:cubicBezTo>
                <a:cubicBezTo>
                  <a:pt x="7904057" y="4438887"/>
                  <a:pt x="7917926" y="4430505"/>
                  <a:pt x="7940177" y="4419228"/>
                </a:cubicBezTo>
                <a:cubicBezTo>
                  <a:pt x="7962427" y="4407950"/>
                  <a:pt x="7975991" y="4402311"/>
                  <a:pt x="7980867" y="4402311"/>
                </a:cubicBezTo>
                <a:cubicBezTo>
                  <a:pt x="7984525" y="4402311"/>
                  <a:pt x="7987573" y="4400787"/>
                  <a:pt x="7990011" y="4397739"/>
                </a:cubicBezTo>
                <a:cubicBezTo>
                  <a:pt x="7990011" y="4395910"/>
                  <a:pt x="7990011" y="4394996"/>
                  <a:pt x="7990011" y="4394996"/>
                </a:cubicBezTo>
                <a:cubicBezTo>
                  <a:pt x="7990011" y="4392558"/>
                  <a:pt x="7980563" y="4394386"/>
                  <a:pt x="7961665" y="4400482"/>
                </a:cubicBezTo>
                <a:cubicBezTo>
                  <a:pt x="7954959" y="4402311"/>
                  <a:pt x="7951607" y="4401549"/>
                  <a:pt x="7951607" y="4398196"/>
                </a:cubicBezTo>
                <a:cubicBezTo>
                  <a:pt x="7951607" y="4394844"/>
                  <a:pt x="7953740" y="4393167"/>
                  <a:pt x="7958007" y="4393167"/>
                </a:cubicBezTo>
                <a:cubicBezTo>
                  <a:pt x="7962275" y="4393167"/>
                  <a:pt x="7966999" y="4391796"/>
                  <a:pt x="7972181" y="4389052"/>
                </a:cubicBezTo>
                <a:cubicBezTo>
                  <a:pt x="7977362" y="4386309"/>
                  <a:pt x="7983001" y="4384023"/>
                  <a:pt x="7989097" y="4382194"/>
                </a:cubicBezTo>
                <a:cubicBezTo>
                  <a:pt x="7995193" y="4380365"/>
                  <a:pt x="7996565" y="4378689"/>
                  <a:pt x="7993211" y="4377165"/>
                </a:cubicBezTo>
                <a:cubicBezTo>
                  <a:pt x="7989859" y="4375641"/>
                  <a:pt x="7976600" y="4379451"/>
                  <a:pt x="7953435" y="4388595"/>
                </a:cubicBezTo>
                <a:cubicBezTo>
                  <a:pt x="7930270" y="4397739"/>
                  <a:pt x="7918231" y="4401702"/>
                  <a:pt x="7917316" y="4400482"/>
                </a:cubicBezTo>
                <a:cubicBezTo>
                  <a:pt x="7916403" y="4399263"/>
                  <a:pt x="7923260" y="4390729"/>
                  <a:pt x="7937891" y="4374879"/>
                </a:cubicBezTo>
                <a:cubicBezTo>
                  <a:pt x="7952521" y="4359030"/>
                  <a:pt x="7962275" y="4346380"/>
                  <a:pt x="7967151" y="4336931"/>
                </a:cubicBezTo>
                <a:cubicBezTo>
                  <a:pt x="7972028" y="4327483"/>
                  <a:pt x="7975838" y="4322758"/>
                  <a:pt x="7978581" y="4322758"/>
                </a:cubicBezTo>
                <a:cubicBezTo>
                  <a:pt x="7981325" y="4322758"/>
                  <a:pt x="7982696" y="4320777"/>
                  <a:pt x="7982696" y="4316815"/>
                </a:cubicBezTo>
                <a:cubicBezTo>
                  <a:pt x="7982696" y="4312852"/>
                  <a:pt x="7986354" y="4308890"/>
                  <a:pt x="7993669" y="4304928"/>
                </a:cubicBezTo>
                <a:cubicBezTo>
                  <a:pt x="8000984" y="4300965"/>
                  <a:pt x="8004641" y="4296850"/>
                  <a:pt x="8004641" y="4292583"/>
                </a:cubicBezTo>
                <a:cubicBezTo>
                  <a:pt x="8004641" y="4288316"/>
                  <a:pt x="8007995" y="4287402"/>
                  <a:pt x="8014700" y="4289840"/>
                </a:cubicBezTo>
                <a:cubicBezTo>
                  <a:pt x="8031159" y="4294717"/>
                  <a:pt x="8046095" y="4302946"/>
                  <a:pt x="8059506" y="4314529"/>
                </a:cubicBezTo>
                <a:cubicBezTo>
                  <a:pt x="8080841" y="4333426"/>
                  <a:pt x="8083280" y="4349581"/>
                  <a:pt x="8066821" y="4362992"/>
                </a:cubicBezTo>
                <a:cubicBezTo>
                  <a:pt x="8061944" y="4367259"/>
                  <a:pt x="8059506" y="4370307"/>
                  <a:pt x="8059506" y="4372136"/>
                </a:cubicBezTo>
                <a:cubicBezTo>
                  <a:pt x="8058896" y="4375794"/>
                  <a:pt x="8063467" y="4375184"/>
                  <a:pt x="8073222" y="4370307"/>
                </a:cubicBezTo>
                <a:cubicBezTo>
                  <a:pt x="8078708" y="4367869"/>
                  <a:pt x="8082365" y="4366802"/>
                  <a:pt x="8084195" y="4367107"/>
                </a:cubicBezTo>
                <a:cubicBezTo>
                  <a:pt x="8086023" y="4367412"/>
                  <a:pt x="8087853" y="4369393"/>
                  <a:pt x="8089681" y="4373050"/>
                </a:cubicBezTo>
                <a:cubicBezTo>
                  <a:pt x="8092729" y="4378537"/>
                  <a:pt x="8104159" y="4391338"/>
                  <a:pt x="8123971" y="4411455"/>
                </a:cubicBezTo>
                <a:cubicBezTo>
                  <a:pt x="8143783" y="4431572"/>
                  <a:pt x="8154298" y="4443612"/>
                  <a:pt x="8155517" y="4447574"/>
                </a:cubicBezTo>
                <a:cubicBezTo>
                  <a:pt x="8156737" y="4451536"/>
                  <a:pt x="8158261" y="4470586"/>
                  <a:pt x="8160089" y="4504724"/>
                </a:cubicBezTo>
                <a:cubicBezTo>
                  <a:pt x="8163138" y="4560807"/>
                  <a:pt x="8159480" y="4586715"/>
                  <a:pt x="8149117" y="4582448"/>
                </a:cubicBezTo>
                <a:cubicBezTo>
                  <a:pt x="8144849" y="4581229"/>
                  <a:pt x="8142411" y="4581534"/>
                  <a:pt x="8141802" y="4583362"/>
                </a:cubicBezTo>
                <a:cubicBezTo>
                  <a:pt x="8140582" y="4585191"/>
                  <a:pt x="8129762" y="4589763"/>
                  <a:pt x="8109341" y="4597078"/>
                </a:cubicBezTo>
                <a:cubicBezTo>
                  <a:pt x="8088919" y="4604394"/>
                  <a:pt x="8076269" y="4608356"/>
                  <a:pt x="8071393" y="4608965"/>
                </a:cubicBezTo>
                <a:cubicBezTo>
                  <a:pt x="8067125" y="4608965"/>
                  <a:pt x="8063163" y="4610032"/>
                  <a:pt x="8059506" y="4612166"/>
                </a:cubicBezTo>
                <a:cubicBezTo>
                  <a:pt x="8055848" y="4614299"/>
                  <a:pt x="8044570" y="4618262"/>
                  <a:pt x="8025673" y="4624053"/>
                </a:cubicBezTo>
                <a:cubicBezTo>
                  <a:pt x="8006775" y="4629844"/>
                  <a:pt x="7993973" y="4633045"/>
                  <a:pt x="7987269" y="4633654"/>
                </a:cubicBezTo>
                <a:cubicBezTo>
                  <a:pt x="7980563" y="4634873"/>
                  <a:pt x="7976295" y="4633654"/>
                  <a:pt x="7974466" y="4629997"/>
                </a:cubicBezTo>
                <a:cubicBezTo>
                  <a:pt x="7973857" y="4628168"/>
                  <a:pt x="7974314" y="4626796"/>
                  <a:pt x="7975838" y="4625882"/>
                </a:cubicBezTo>
                <a:cubicBezTo>
                  <a:pt x="7977362" y="4624968"/>
                  <a:pt x="7979343" y="4624510"/>
                  <a:pt x="7981781" y="4624510"/>
                </a:cubicBezTo>
                <a:cubicBezTo>
                  <a:pt x="7988487" y="4624510"/>
                  <a:pt x="7994279" y="4623139"/>
                  <a:pt x="7999155" y="4620396"/>
                </a:cubicBezTo>
                <a:cubicBezTo>
                  <a:pt x="8004032" y="4617652"/>
                  <a:pt x="8010281" y="4614757"/>
                  <a:pt x="8017900" y="4611709"/>
                </a:cubicBezTo>
                <a:cubicBezTo>
                  <a:pt x="8025521" y="4608661"/>
                  <a:pt x="8026587" y="4606984"/>
                  <a:pt x="8021101" y="4606680"/>
                </a:cubicBezTo>
                <a:cubicBezTo>
                  <a:pt x="8015615" y="4606375"/>
                  <a:pt x="8007689" y="4608508"/>
                  <a:pt x="7997327" y="4613080"/>
                </a:cubicBezTo>
                <a:cubicBezTo>
                  <a:pt x="7986963" y="4617652"/>
                  <a:pt x="7979191" y="4619938"/>
                  <a:pt x="7974009" y="4619938"/>
                </a:cubicBezTo>
                <a:cubicBezTo>
                  <a:pt x="7968827" y="4619938"/>
                  <a:pt x="7961665" y="4626492"/>
                  <a:pt x="7952521" y="4639598"/>
                </a:cubicBezTo>
                <a:cubicBezTo>
                  <a:pt x="7943377" y="4652704"/>
                  <a:pt x="7939719" y="4664592"/>
                  <a:pt x="7941548" y="4675260"/>
                </a:cubicBezTo>
                <a:cubicBezTo>
                  <a:pt x="7943377" y="4685928"/>
                  <a:pt x="7944596" y="4691262"/>
                  <a:pt x="7945206" y="4691262"/>
                </a:cubicBezTo>
                <a:cubicBezTo>
                  <a:pt x="7945815" y="4691262"/>
                  <a:pt x="7952216" y="4688823"/>
                  <a:pt x="7964408" y="4683946"/>
                </a:cubicBezTo>
                <a:cubicBezTo>
                  <a:pt x="7974161" y="4680898"/>
                  <a:pt x="7980563" y="4679527"/>
                  <a:pt x="7983611" y="4679831"/>
                </a:cubicBezTo>
                <a:cubicBezTo>
                  <a:pt x="7986659" y="4680136"/>
                  <a:pt x="7991840" y="4683032"/>
                  <a:pt x="7999155" y="4688518"/>
                </a:cubicBezTo>
                <a:cubicBezTo>
                  <a:pt x="8008909" y="4696443"/>
                  <a:pt x="8013786" y="4702844"/>
                  <a:pt x="8013786" y="4707721"/>
                </a:cubicBezTo>
                <a:cubicBezTo>
                  <a:pt x="8013786" y="4711378"/>
                  <a:pt x="8019881" y="4718389"/>
                  <a:pt x="8032073" y="4728752"/>
                </a:cubicBezTo>
                <a:cubicBezTo>
                  <a:pt x="8044265" y="4739115"/>
                  <a:pt x="8052495" y="4744297"/>
                  <a:pt x="8056763" y="4744297"/>
                </a:cubicBezTo>
                <a:cubicBezTo>
                  <a:pt x="8059811" y="4744297"/>
                  <a:pt x="8062249" y="4746430"/>
                  <a:pt x="8064077" y="4750697"/>
                </a:cubicBezTo>
                <a:cubicBezTo>
                  <a:pt x="8065907" y="4754965"/>
                  <a:pt x="8058743" y="4762737"/>
                  <a:pt x="8042589" y="4774015"/>
                </a:cubicBezTo>
                <a:cubicBezTo>
                  <a:pt x="8026435" y="4785292"/>
                  <a:pt x="8018815" y="4792303"/>
                  <a:pt x="8019729" y="4795046"/>
                </a:cubicBezTo>
                <a:cubicBezTo>
                  <a:pt x="8020643" y="4797789"/>
                  <a:pt x="8016224" y="4804038"/>
                  <a:pt x="8006471" y="4813791"/>
                </a:cubicBezTo>
                <a:cubicBezTo>
                  <a:pt x="7999155" y="4820497"/>
                  <a:pt x="7992601" y="4824916"/>
                  <a:pt x="7986811" y="4827050"/>
                </a:cubicBezTo>
                <a:cubicBezTo>
                  <a:pt x="7981019" y="4829183"/>
                  <a:pt x="7973247" y="4829946"/>
                  <a:pt x="7963493" y="4829336"/>
                </a:cubicBezTo>
                <a:cubicBezTo>
                  <a:pt x="7958617" y="4828726"/>
                  <a:pt x="7953131" y="4829946"/>
                  <a:pt x="7947035" y="4832994"/>
                </a:cubicBezTo>
                <a:cubicBezTo>
                  <a:pt x="7940939" y="4836041"/>
                  <a:pt x="7937891" y="4839089"/>
                  <a:pt x="7937891" y="4842138"/>
                </a:cubicBezTo>
                <a:cubicBezTo>
                  <a:pt x="7937891" y="4845186"/>
                  <a:pt x="7939719" y="4845795"/>
                  <a:pt x="7943377" y="4843966"/>
                </a:cubicBezTo>
                <a:cubicBezTo>
                  <a:pt x="7945815" y="4843966"/>
                  <a:pt x="7946729" y="4855244"/>
                  <a:pt x="7946121" y="4877799"/>
                </a:cubicBezTo>
                <a:cubicBezTo>
                  <a:pt x="7944901" y="4902793"/>
                  <a:pt x="7945206" y="4918642"/>
                  <a:pt x="7947035" y="4925348"/>
                </a:cubicBezTo>
                <a:cubicBezTo>
                  <a:pt x="7948863" y="4933882"/>
                  <a:pt x="7955873" y="4939216"/>
                  <a:pt x="7968065" y="4941350"/>
                </a:cubicBezTo>
                <a:cubicBezTo>
                  <a:pt x="7980257" y="4943483"/>
                  <a:pt x="8001289" y="4942722"/>
                  <a:pt x="8031159" y="4939064"/>
                </a:cubicBezTo>
                <a:cubicBezTo>
                  <a:pt x="8065297" y="4935406"/>
                  <a:pt x="8086785" y="4933273"/>
                  <a:pt x="8095625" y="4932663"/>
                </a:cubicBezTo>
                <a:cubicBezTo>
                  <a:pt x="8104463" y="4932054"/>
                  <a:pt x="8122904" y="4929463"/>
                  <a:pt x="8150945" y="4924891"/>
                </a:cubicBezTo>
                <a:cubicBezTo>
                  <a:pt x="8178987" y="4920319"/>
                  <a:pt x="8197123" y="4919557"/>
                  <a:pt x="8205353" y="4922605"/>
                </a:cubicBezTo>
                <a:cubicBezTo>
                  <a:pt x="8213582" y="4925653"/>
                  <a:pt x="8229279" y="4925653"/>
                  <a:pt x="8252444" y="4922605"/>
                </a:cubicBezTo>
                <a:cubicBezTo>
                  <a:pt x="8287191" y="4918338"/>
                  <a:pt x="8318890" y="4915899"/>
                  <a:pt x="8347542" y="4915289"/>
                </a:cubicBezTo>
                <a:cubicBezTo>
                  <a:pt x="8358514" y="4915289"/>
                  <a:pt x="8364915" y="4912241"/>
                  <a:pt x="8366744" y="4906146"/>
                </a:cubicBezTo>
                <a:cubicBezTo>
                  <a:pt x="8371620" y="4892734"/>
                  <a:pt x="8370707" y="4884810"/>
                  <a:pt x="8364001" y="4882371"/>
                </a:cubicBezTo>
                <a:cubicBezTo>
                  <a:pt x="8361562" y="4881152"/>
                  <a:pt x="8360343" y="4878713"/>
                  <a:pt x="8360343" y="4875056"/>
                </a:cubicBezTo>
                <a:cubicBezTo>
                  <a:pt x="8360343" y="4870179"/>
                  <a:pt x="8353942" y="4863016"/>
                  <a:pt x="8341141" y="4853568"/>
                </a:cubicBezTo>
                <a:cubicBezTo>
                  <a:pt x="8328339" y="4844119"/>
                  <a:pt x="8314928" y="4836956"/>
                  <a:pt x="8300907" y="4832079"/>
                </a:cubicBezTo>
                <a:cubicBezTo>
                  <a:pt x="8284448" y="4825983"/>
                  <a:pt x="8272865" y="4819582"/>
                  <a:pt x="8266160" y="4812877"/>
                </a:cubicBezTo>
                <a:cubicBezTo>
                  <a:pt x="8260064" y="4805562"/>
                  <a:pt x="8255340" y="4801904"/>
                  <a:pt x="8251987" y="4801904"/>
                </a:cubicBezTo>
                <a:cubicBezTo>
                  <a:pt x="8248634" y="4801904"/>
                  <a:pt x="8243910" y="4805562"/>
                  <a:pt x="8237813" y="4812877"/>
                </a:cubicBezTo>
                <a:cubicBezTo>
                  <a:pt x="8233546" y="4817144"/>
                  <a:pt x="8230346" y="4819735"/>
                  <a:pt x="8228212" y="4820649"/>
                </a:cubicBezTo>
                <a:cubicBezTo>
                  <a:pt x="8226079" y="4821563"/>
                  <a:pt x="8223793" y="4820802"/>
                  <a:pt x="8221355" y="4818363"/>
                </a:cubicBezTo>
                <a:cubicBezTo>
                  <a:pt x="8216478" y="4814705"/>
                  <a:pt x="8214954" y="4805257"/>
                  <a:pt x="8216782" y="4790017"/>
                </a:cubicBezTo>
                <a:cubicBezTo>
                  <a:pt x="8218611" y="4779044"/>
                  <a:pt x="8221355" y="4770967"/>
                  <a:pt x="8225012" y="4765785"/>
                </a:cubicBezTo>
                <a:cubicBezTo>
                  <a:pt x="8228670" y="4760604"/>
                  <a:pt x="8238423" y="4751002"/>
                  <a:pt x="8254273" y="4736981"/>
                </a:cubicBezTo>
                <a:cubicBezTo>
                  <a:pt x="8277438" y="4717474"/>
                  <a:pt x="8289934" y="4705282"/>
                  <a:pt x="8291763" y="4700405"/>
                </a:cubicBezTo>
                <a:cubicBezTo>
                  <a:pt x="8293592" y="4695529"/>
                  <a:pt x="8298012" y="4688976"/>
                  <a:pt x="8305022" y="4680746"/>
                </a:cubicBezTo>
                <a:cubicBezTo>
                  <a:pt x="8312032" y="4672516"/>
                  <a:pt x="8318281" y="4661391"/>
                  <a:pt x="8323767" y="4647370"/>
                </a:cubicBezTo>
                <a:cubicBezTo>
                  <a:pt x="8330473" y="4632740"/>
                  <a:pt x="8332149" y="4620396"/>
                  <a:pt x="8328796" y="4610337"/>
                </a:cubicBezTo>
                <a:cubicBezTo>
                  <a:pt x="8325444" y="4600279"/>
                  <a:pt x="8316147" y="4589458"/>
                  <a:pt x="8300907" y="4577876"/>
                </a:cubicBezTo>
                <a:cubicBezTo>
                  <a:pt x="8290544" y="4569951"/>
                  <a:pt x="8282619" y="4564922"/>
                  <a:pt x="8277133" y="4562788"/>
                </a:cubicBezTo>
                <a:cubicBezTo>
                  <a:pt x="8271646" y="4560655"/>
                  <a:pt x="8263112" y="4559588"/>
                  <a:pt x="8251530" y="4559588"/>
                </a:cubicBezTo>
                <a:cubicBezTo>
                  <a:pt x="8239337" y="4559588"/>
                  <a:pt x="8231717" y="4559131"/>
                  <a:pt x="8228670" y="4558216"/>
                </a:cubicBezTo>
                <a:cubicBezTo>
                  <a:pt x="8225621" y="4557302"/>
                  <a:pt x="8223793" y="4555016"/>
                  <a:pt x="8223183" y="4551358"/>
                </a:cubicBezTo>
                <a:cubicBezTo>
                  <a:pt x="8223183" y="4545262"/>
                  <a:pt x="8222116" y="4538252"/>
                  <a:pt x="8219983" y="4530327"/>
                </a:cubicBezTo>
                <a:cubicBezTo>
                  <a:pt x="8217849" y="4522402"/>
                  <a:pt x="8219830" y="4514478"/>
                  <a:pt x="8225926" y="4506553"/>
                </a:cubicBezTo>
                <a:cubicBezTo>
                  <a:pt x="8231413" y="4498628"/>
                  <a:pt x="8237357" y="4484912"/>
                  <a:pt x="8243757" y="4465405"/>
                </a:cubicBezTo>
                <a:cubicBezTo>
                  <a:pt x="8250158" y="4445897"/>
                  <a:pt x="8253358" y="4431267"/>
                  <a:pt x="8253358" y="4421513"/>
                </a:cubicBezTo>
                <a:cubicBezTo>
                  <a:pt x="8253358" y="4414199"/>
                  <a:pt x="8255797" y="4407645"/>
                  <a:pt x="8260674" y="4401854"/>
                </a:cubicBezTo>
                <a:cubicBezTo>
                  <a:pt x="8265550" y="4396063"/>
                  <a:pt x="8271036" y="4393167"/>
                  <a:pt x="8277133" y="4393167"/>
                </a:cubicBezTo>
                <a:cubicBezTo>
                  <a:pt x="8282010" y="4393167"/>
                  <a:pt x="8289325" y="4390272"/>
                  <a:pt x="8299078" y="4384480"/>
                </a:cubicBezTo>
                <a:cubicBezTo>
                  <a:pt x="8308832" y="4378689"/>
                  <a:pt x="8317366" y="4375489"/>
                  <a:pt x="8324681" y="4374879"/>
                </a:cubicBezTo>
                <a:cubicBezTo>
                  <a:pt x="8331997" y="4374270"/>
                  <a:pt x="8339617" y="4374117"/>
                  <a:pt x="8347542" y="4374422"/>
                </a:cubicBezTo>
                <a:cubicBezTo>
                  <a:pt x="8355466" y="4374727"/>
                  <a:pt x="8362477" y="4375336"/>
                  <a:pt x="8368573" y="4376251"/>
                </a:cubicBezTo>
                <a:cubicBezTo>
                  <a:pt x="8374669" y="4377165"/>
                  <a:pt x="8377717" y="4377927"/>
                  <a:pt x="8377717" y="4378537"/>
                </a:cubicBezTo>
                <a:cubicBezTo>
                  <a:pt x="8376497" y="4383413"/>
                  <a:pt x="8376650" y="4386157"/>
                  <a:pt x="8378174" y="4386766"/>
                </a:cubicBezTo>
                <a:cubicBezTo>
                  <a:pt x="8379698" y="4387376"/>
                  <a:pt x="8382898" y="4386462"/>
                  <a:pt x="8387775" y="4384023"/>
                </a:cubicBezTo>
                <a:cubicBezTo>
                  <a:pt x="8393871" y="4380365"/>
                  <a:pt x="8403625" y="4378232"/>
                  <a:pt x="8417036" y="4377622"/>
                </a:cubicBezTo>
                <a:cubicBezTo>
                  <a:pt x="8443858" y="4375794"/>
                  <a:pt x="8460622" y="4372593"/>
                  <a:pt x="8467328" y="4368021"/>
                </a:cubicBezTo>
                <a:cubicBezTo>
                  <a:pt x="8474033" y="4363449"/>
                  <a:pt x="8475862" y="4354458"/>
                  <a:pt x="8472814" y="4341046"/>
                </a:cubicBezTo>
                <a:cubicBezTo>
                  <a:pt x="8470985" y="4334341"/>
                  <a:pt x="8463518" y="4325807"/>
                  <a:pt x="8450412" y="4315443"/>
                </a:cubicBezTo>
                <a:cubicBezTo>
                  <a:pt x="8437305" y="4305080"/>
                  <a:pt x="8425265" y="4298375"/>
                  <a:pt x="8414293" y="4295326"/>
                </a:cubicBezTo>
                <a:cubicBezTo>
                  <a:pt x="8404539" y="4292278"/>
                  <a:pt x="8385336" y="4291669"/>
                  <a:pt x="8356685" y="4293497"/>
                </a:cubicBezTo>
                <a:cubicBezTo>
                  <a:pt x="8292678" y="4297765"/>
                  <a:pt x="8258540" y="4298070"/>
                  <a:pt x="8254273" y="4294412"/>
                </a:cubicBezTo>
                <a:cubicBezTo>
                  <a:pt x="8253053" y="4293193"/>
                  <a:pt x="8251834" y="4286183"/>
                  <a:pt x="8250615" y="4273381"/>
                </a:cubicBezTo>
                <a:cubicBezTo>
                  <a:pt x="8248177" y="4255702"/>
                  <a:pt x="8242538" y="4236957"/>
                  <a:pt x="8233699" y="4217145"/>
                </a:cubicBezTo>
                <a:cubicBezTo>
                  <a:pt x="8224860" y="4197333"/>
                  <a:pt x="8215258" y="4182550"/>
                  <a:pt x="8204895" y="4172797"/>
                </a:cubicBezTo>
                <a:cubicBezTo>
                  <a:pt x="8192093" y="4159995"/>
                  <a:pt x="8182949" y="4153594"/>
                  <a:pt x="8177463" y="4153594"/>
                </a:cubicBezTo>
                <a:cubicBezTo>
                  <a:pt x="8171977" y="4153594"/>
                  <a:pt x="8167709" y="4150546"/>
                  <a:pt x="8164661" y="4144450"/>
                </a:cubicBezTo>
                <a:cubicBezTo>
                  <a:pt x="8161613" y="4139573"/>
                  <a:pt x="8158109" y="4136983"/>
                  <a:pt x="8154146" y="4136678"/>
                </a:cubicBezTo>
                <a:close/>
                <a:moveTo>
                  <a:pt x="7314727" y="4071755"/>
                </a:moveTo>
                <a:cubicBezTo>
                  <a:pt x="7310765" y="4072060"/>
                  <a:pt x="7306955" y="4074346"/>
                  <a:pt x="7303297" y="4078613"/>
                </a:cubicBezTo>
                <a:cubicBezTo>
                  <a:pt x="7299029" y="4083491"/>
                  <a:pt x="7297658" y="4087148"/>
                  <a:pt x="7299182" y="4089586"/>
                </a:cubicBezTo>
                <a:cubicBezTo>
                  <a:pt x="7300706" y="4092025"/>
                  <a:pt x="7299487" y="4101931"/>
                  <a:pt x="7295525" y="4119304"/>
                </a:cubicBezTo>
                <a:cubicBezTo>
                  <a:pt x="7291562" y="4136678"/>
                  <a:pt x="7289276" y="4147194"/>
                  <a:pt x="7288667" y="4150851"/>
                </a:cubicBezTo>
                <a:cubicBezTo>
                  <a:pt x="7284399" y="4173406"/>
                  <a:pt x="7271293" y="4184989"/>
                  <a:pt x="7249347" y="4185598"/>
                </a:cubicBezTo>
                <a:cubicBezTo>
                  <a:pt x="7243251" y="4185598"/>
                  <a:pt x="7240203" y="4186665"/>
                  <a:pt x="7240203" y="4188799"/>
                </a:cubicBezTo>
                <a:cubicBezTo>
                  <a:pt x="7240203" y="4190933"/>
                  <a:pt x="7235479" y="4193371"/>
                  <a:pt x="7226030" y="4196114"/>
                </a:cubicBezTo>
                <a:cubicBezTo>
                  <a:pt x="7216581" y="4198857"/>
                  <a:pt x="7203017" y="4203277"/>
                  <a:pt x="7185339" y="4209373"/>
                </a:cubicBezTo>
                <a:cubicBezTo>
                  <a:pt x="7176805" y="4213030"/>
                  <a:pt x="7167813" y="4215773"/>
                  <a:pt x="7158365" y="4217602"/>
                </a:cubicBezTo>
                <a:cubicBezTo>
                  <a:pt x="7148915" y="4219431"/>
                  <a:pt x="7141143" y="4220193"/>
                  <a:pt x="7135047" y="4219888"/>
                </a:cubicBezTo>
                <a:cubicBezTo>
                  <a:pt x="7128951" y="4219584"/>
                  <a:pt x="7125903" y="4218212"/>
                  <a:pt x="7125903" y="4215773"/>
                </a:cubicBezTo>
                <a:cubicBezTo>
                  <a:pt x="7125903" y="4213335"/>
                  <a:pt x="7122093" y="4209525"/>
                  <a:pt x="7114473" y="4204344"/>
                </a:cubicBezTo>
                <a:cubicBezTo>
                  <a:pt x="7106853" y="4199162"/>
                  <a:pt x="7100301" y="4198095"/>
                  <a:pt x="7094813" y="4201143"/>
                </a:cubicBezTo>
                <a:cubicBezTo>
                  <a:pt x="7091765" y="4202972"/>
                  <a:pt x="7089785" y="4205105"/>
                  <a:pt x="7088871" y="4207544"/>
                </a:cubicBezTo>
                <a:cubicBezTo>
                  <a:pt x="7087956" y="4209983"/>
                  <a:pt x="7088108" y="4214554"/>
                  <a:pt x="7089327" y="4221260"/>
                </a:cubicBezTo>
                <a:cubicBezTo>
                  <a:pt x="7090547" y="4231623"/>
                  <a:pt x="7092527" y="4238024"/>
                  <a:pt x="7095271" y="4240462"/>
                </a:cubicBezTo>
                <a:cubicBezTo>
                  <a:pt x="7098014" y="4242901"/>
                  <a:pt x="7099386" y="4245644"/>
                  <a:pt x="7099386" y="4248692"/>
                </a:cubicBezTo>
                <a:cubicBezTo>
                  <a:pt x="7099386" y="4254788"/>
                  <a:pt x="7104263" y="4262103"/>
                  <a:pt x="7114016" y="4270638"/>
                </a:cubicBezTo>
                <a:cubicBezTo>
                  <a:pt x="7117064" y="4273686"/>
                  <a:pt x="7122550" y="4278562"/>
                  <a:pt x="7130475" y="4285268"/>
                </a:cubicBezTo>
                <a:cubicBezTo>
                  <a:pt x="7146325" y="4299898"/>
                  <a:pt x="7160651" y="4307213"/>
                  <a:pt x="7173453" y="4307213"/>
                </a:cubicBezTo>
                <a:cubicBezTo>
                  <a:pt x="7176500" y="4307213"/>
                  <a:pt x="7178633" y="4307671"/>
                  <a:pt x="7179853" y="4308585"/>
                </a:cubicBezTo>
                <a:cubicBezTo>
                  <a:pt x="7181072" y="4309500"/>
                  <a:pt x="7181377" y="4310871"/>
                  <a:pt x="7180767" y="4312700"/>
                </a:cubicBezTo>
                <a:cubicBezTo>
                  <a:pt x="7180767" y="4315138"/>
                  <a:pt x="7185035" y="4314224"/>
                  <a:pt x="7193569" y="4309957"/>
                </a:cubicBezTo>
                <a:cubicBezTo>
                  <a:pt x="7195397" y="4309347"/>
                  <a:pt x="7197227" y="4308433"/>
                  <a:pt x="7199055" y="4307213"/>
                </a:cubicBezTo>
                <a:cubicBezTo>
                  <a:pt x="7212466" y="4301118"/>
                  <a:pt x="7216124" y="4303556"/>
                  <a:pt x="7210028" y="4314529"/>
                </a:cubicBezTo>
                <a:cubicBezTo>
                  <a:pt x="7206980" y="4320015"/>
                  <a:pt x="7205151" y="4326416"/>
                  <a:pt x="7204541" y="4333731"/>
                </a:cubicBezTo>
                <a:cubicBezTo>
                  <a:pt x="7202713" y="4347142"/>
                  <a:pt x="7197227" y="4354153"/>
                  <a:pt x="7188082" y="4354762"/>
                </a:cubicBezTo>
                <a:cubicBezTo>
                  <a:pt x="7183206" y="4355372"/>
                  <a:pt x="7178024" y="4357201"/>
                  <a:pt x="7172538" y="4360249"/>
                </a:cubicBezTo>
                <a:cubicBezTo>
                  <a:pt x="7169489" y="4362078"/>
                  <a:pt x="7165832" y="4363297"/>
                  <a:pt x="7161565" y="4363906"/>
                </a:cubicBezTo>
                <a:cubicBezTo>
                  <a:pt x="7157297" y="4364516"/>
                  <a:pt x="7153488" y="4364668"/>
                  <a:pt x="7150135" y="4364363"/>
                </a:cubicBezTo>
                <a:cubicBezTo>
                  <a:pt x="7146782" y="4364059"/>
                  <a:pt x="7145106" y="4362992"/>
                  <a:pt x="7145106" y="4361163"/>
                </a:cubicBezTo>
                <a:cubicBezTo>
                  <a:pt x="7145106" y="4359334"/>
                  <a:pt x="7148763" y="4354153"/>
                  <a:pt x="7156079" y="4345618"/>
                </a:cubicBezTo>
                <a:cubicBezTo>
                  <a:pt x="7162784" y="4337694"/>
                  <a:pt x="7166441" y="4332512"/>
                  <a:pt x="7167051" y="4330073"/>
                </a:cubicBezTo>
                <a:cubicBezTo>
                  <a:pt x="7167661" y="4326416"/>
                  <a:pt x="7161870" y="4330378"/>
                  <a:pt x="7149677" y="4341961"/>
                </a:cubicBezTo>
                <a:cubicBezTo>
                  <a:pt x="7137486" y="4353543"/>
                  <a:pt x="7126818" y="4361773"/>
                  <a:pt x="7117673" y="4366650"/>
                </a:cubicBezTo>
                <a:cubicBezTo>
                  <a:pt x="7110969" y="4370307"/>
                  <a:pt x="7106853" y="4373355"/>
                  <a:pt x="7105329" y="4375794"/>
                </a:cubicBezTo>
                <a:cubicBezTo>
                  <a:pt x="7103805" y="4378232"/>
                  <a:pt x="7103043" y="4383109"/>
                  <a:pt x="7103043" y="4390424"/>
                </a:cubicBezTo>
                <a:cubicBezTo>
                  <a:pt x="7103043" y="4398958"/>
                  <a:pt x="7105177" y="4405816"/>
                  <a:pt x="7109444" y="4410998"/>
                </a:cubicBezTo>
                <a:cubicBezTo>
                  <a:pt x="7113711" y="4416180"/>
                  <a:pt x="7121637" y="4421209"/>
                  <a:pt x="7133219" y="4426086"/>
                </a:cubicBezTo>
                <a:cubicBezTo>
                  <a:pt x="7141143" y="4429134"/>
                  <a:pt x="7144496" y="4432334"/>
                  <a:pt x="7143277" y="4435687"/>
                </a:cubicBezTo>
                <a:cubicBezTo>
                  <a:pt x="7142057" y="4439039"/>
                  <a:pt x="7142515" y="4440716"/>
                  <a:pt x="7144648" y="4440716"/>
                </a:cubicBezTo>
                <a:cubicBezTo>
                  <a:pt x="7146782" y="4440716"/>
                  <a:pt x="7148611" y="4438887"/>
                  <a:pt x="7150135" y="4435230"/>
                </a:cubicBezTo>
                <a:cubicBezTo>
                  <a:pt x="7151659" y="4431572"/>
                  <a:pt x="7153640" y="4429743"/>
                  <a:pt x="7156079" y="4429743"/>
                </a:cubicBezTo>
                <a:cubicBezTo>
                  <a:pt x="7165223" y="4429743"/>
                  <a:pt x="7160651" y="4436449"/>
                  <a:pt x="7142363" y="4449860"/>
                </a:cubicBezTo>
                <a:cubicBezTo>
                  <a:pt x="7133828" y="4456566"/>
                  <a:pt x="7129256" y="4460985"/>
                  <a:pt x="7128647" y="4463119"/>
                </a:cubicBezTo>
                <a:cubicBezTo>
                  <a:pt x="7128037" y="4465252"/>
                  <a:pt x="7132304" y="4463271"/>
                  <a:pt x="7141448" y="4457175"/>
                </a:cubicBezTo>
                <a:cubicBezTo>
                  <a:pt x="7144496" y="4455346"/>
                  <a:pt x="7146629" y="4454432"/>
                  <a:pt x="7147849" y="4454432"/>
                </a:cubicBezTo>
                <a:cubicBezTo>
                  <a:pt x="7150287" y="4454432"/>
                  <a:pt x="7144801" y="4464491"/>
                  <a:pt x="7131389" y="4484607"/>
                </a:cubicBezTo>
                <a:cubicBezTo>
                  <a:pt x="7116149" y="4508991"/>
                  <a:pt x="7099995" y="4521183"/>
                  <a:pt x="7082927" y="4521183"/>
                </a:cubicBezTo>
                <a:cubicBezTo>
                  <a:pt x="7080488" y="4521183"/>
                  <a:pt x="7078355" y="4520878"/>
                  <a:pt x="7076525" y="4520269"/>
                </a:cubicBezTo>
                <a:cubicBezTo>
                  <a:pt x="7070429" y="4519050"/>
                  <a:pt x="7074697" y="4512344"/>
                  <a:pt x="7089327" y="4500152"/>
                </a:cubicBezTo>
                <a:cubicBezTo>
                  <a:pt x="7100909" y="4490398"/>
                  <a:pt x="7106091" y="4484912"/>
                  <a:pt x="7104872" y="4483693"/>
                </a:cubicBezTo>
                <a:cubicBezTo>
                  <a:pt x="7103653" y="4482473"/>
                  <a:pt x="7099233" y="4484607"/>
                  <a:pt x="7091613" y="4490094"/>
                </a:cubicBezTo>
                <a:cubicBezTo>
                  <a:pt x="7083993" y="4495580"/>
                  <a:pt x="7071954" y="4501981"/>
                  <a:pt x="7055495" y="4509296"/>
                </a:cubicBezTo>
                <a:cubicBezTo>
                  <a:pt x="7043303" y="4514782"/>
                  <a:pt x="7035835" y="4519354"/>
                  <a:pt x="7033091" y="4523012"/>
                </a:cubicBezTo>
                <a:cubicBezTo>
                  <a:pt x="7030349" y="4526670"/>
                  <a:pt x="7029281" y="4533070"/>
                  <a:pt x="7029891" y="4542214"/>
                </a:cubicBezTo>
                <a:cubicBezTo>
                  <a:pt x="7031111" y="4553187"/>
                  <a:pt x="7034463" y="4561569"/>
                  <a:pt x="7039950" y="4567360"/>
                </a:cubicBezTo>
                <a:cubicBezTo>
                  <a:pt x="7045437" y="4573152"/>
                  <a:pt x="7053971" y="4577266"/>
                  <a:pt x="7065553" y="4579705"/>
                </a:cubicBezTo>
                <a:lnTo>
                  <a:pt x="7076525" y="4582448"/>
                </a:lnTo>
                <a:lnTo>
                  <a:pt x="7066467" y="4595249"/>
                </a:lnTo>
                <a:cubicBezTo>
                  <a:pt x="7060371" y="4603174"/>
                  <a:pt x="7057323" y="4608508"/>
                  <a:pt x="7057323" y="4611252"/>
                </a:cubicBezTo>
                <a:cubicBezTo>
                  <a:pt x="7057323" y="4613995"/>
                  <a:pt x="7054732" y="4617652"/>
                  <a:pt x="7049551" y="4622224"/>
                </a:cubicBezTo>
                <a:cubicBezTo>
                  <a:pt x="7044369" y="4626796"/>
                  <a:pt x="7041779" y="4630454"/>
                  <a:pt x="7041779" y="4633197"/>
                </a:cubicBezTo>
                <a:cubicBezTo>
                  <a:pt x="7041779" y="4635940"/>
                  <a:pt x="7038121" y="4641884"/>
                  <a:pt x="7030806" y="4651028"/>
                </a:cubicBezTo>
                <a:cubicBezTo>
                  <a:pt x="6994839" y="4692481"/>
                  <a:pt x="6976856" y="4715036"/>
                  <a:pt x="6976856" y="4718694"/>
                </a:cubicBezTo>
                <a:cubicBezTo>
                  <a:pt x="6976856" y="4721132"/>
                  <a:pt x="6973656" y="4725704"/>
                  <a:pt x="6967255" y="4732410"/>
                </a:cubicBezTo>
                <a:cubicBezTo>
                  <a:pt x="6960854" y="4739115"/>
                  <a:pt x="6956435" y="4742468"/>
                  <a:pt x="6953997" y="4742468"/>
                </a:cubicBezTo>
                <a:cubicBezTo>
                  <a:pt x="6951557" y="4742468"/>
                  <a:pt x="6950339" y="4743687"/>
                  <a:pt x="6950339" y="4746126"/>
                </a:cubicBezTo>
                <a:cubicBezTo>
                  <a:pt x="6950339" y="4748564"/>
                  <a:pt x="6943328" y="4756794"/>
                  <a:pt x="6929307" y="4770814"/>
                </a:cubicBezTo>
                <a:cubicBezTo>
                  <a:pt x="6920163" y="4779958"/>
                  <a:pt x="6913915" y="4785445"/>
                  <a:pt x="6910562" y="4787273"/>
                </a:cubicBezTo>
                <a:cubicBezTo>
                  <a:pt x="6907209" y="4789102"/>
                  <a:pt x="6904619" y="4788797"/>
                  <a:pt x="6902789" y="4786359"/>
                </a:cubicBezTo>
                <a:cubicBezTo>
                  <a:pt x="6899133" y="4782702"/>
                  <a:pt x="6897456" y="4777977"/>
                  <a:pt x="6897761" y="4772186"/>
                </a:cubicBezTo>
                <a:cubicBezTo>
                  <a:pt x="6898065" y="4766395"/>
                  <a:pt x="6900047" y="4761975"/>
                  <a:pt x="6903704" y="4758927"/>
                </a:cubicBezTo>
                <a:cubicBezTo>
                  <a:pt x="6907971" y="4755270"/>
                  <a:pt x="6908886" y="4753441"/>
                  <a:pt x="6906447" y="4753441"/>
                </a:cubicBezTo>
                <a:cubicBezTo>
                  <a:pt x="6904009" y="4753441"/>
                  <a:pt x="6897913" y="4758013"/>
                  <a:pt x="6888159" y="4767157"/>
                </a:cubicBezTo>
                <a:lnTo>
                  <a:pt x="6872615" y="4780873"/>
                </a:lnTo>
                <a:lnTo>
                  <a:pt x="6879930" y="4804647"/>
                </a:lnTo>
                <a:cubicBezTo>
                  <a:pt x="6884197" y="4819887"/>
                  <a:pt x="6886331" y="4830707"/>
                  <a:pt x="6886331" y="4837108"/>
                </a:cubicBezTo>
                <a:cubicBezTo>
                  <a:pt x="6886331" y="4843509"/>
                  <a:pt x="6887397" y="4848081"/>
                  <a:pt x="6889531" y="4850824"/>
                </a:cubicBezTo>
                <a:cubicBezTo>
                  <a:pt x="6891665" y="4853568"/>
                  <a:pt x="6893645" y="4858902"/>
                  <a:pt x="6895475" y="4866826"/>
                </a:cubicBezTo>
                <a:cubicBezTo>
                  <a:pt x="6896693" y="4873532"/>
                  <a:pt x="6900961" y="4880847"/>
                  <a:pt x="6908276" y="4888772"/>
                </a:cubicBezTo>
                <a:cubicBezTo>
                  <a:pt x="6915591" y="4896697"/>
                  <a:pt x="6921077" y="4900049"/>
                  <a:pt x="6924735" y="4898830"/>
                </a:cubicBezTo>
                <a:cubicBezTo>
                  <a:pt x="6927173" y="4898221"/>
                  <a:pt x="6932355" y="4897459"/>
                  <a:pt x="6940281" y="4896544"/>
                </a:cubicBezTo>
                <a:cubicBezTo>
                  <a:pt x="6948205" y="4895630"/>
                  <a:pt x="6962988" y="4884047"/>
                  <a:pt x="6984629" y="4861797"/>
                </a:cubicBezTo>
                <a:cubicBezTo>
                  <a:pt x="7006269" y="4839547"/>
                  <a:pt x="7023186" y="4820039"/>
                  <a:pt x="7035377" y="4803276"/>
                </a:cubicBezTo>
                <a:cubicBezTo>
                  <a:pt x="7047570" y="4786512"/>
                  <a:pt x="7055799" y="4775539"/>
                  <a:pt x="7060067" y="4770357"/>
                </a:cubicBezTo>
                <a:cubicBezTo>
                  <a:pt x="7064334" y="4765176"/>
                  <a:pt x="7072869" y="4753136"/>
                  <a:pt x="7085670" y="4734238"/>
                </a:cubicBezTo>
                <a:cubicBezTo>
                  <a:pt x="7098471" y="4715341"/>
                  <a:pt x="7109749" y="4699186"/>
                  <a:pt x="7119503" y="4685775"/>
                </a:cubicBezTo>
                <a:cubicBezTo>
                  <a:pt x="7129256" y="4672364"/>
                  <a:pt x="7134743" y="4662610"/>
                  <a:pt x="7135961" y="4656514"/>
                </a:cubicBezTo>
                <a:cubicBezTo>
                  <a:pt x="7136571" y="4651638"/>
                  <a:pt x="7139009" y="4644780"/>
                  <a:pt x="7143277" y="4635940"/>
                </a:cubicBezTo>
                <a:cubicBezTo>
                  <a:pt x="7147544" y="4627101"/>
                  <a:pt x="7151507" y="4620243"/>
                  <a:pt x="7155164" y="4615366"/>
                </a:cubicBezTo>
                <a:cubicBezTo>
                  <a:pt x="7159431" y="4611099"/>
                  <a:pt x="7160041" y="4608965"/>
                  <a:pt x="7156993" y="4608965"/>
                </a:cubicBezTo>
                <a:cubicBezTo>
                  <a:pt x="7152725" y="4608965"/>
                  <a:pt x="7157297" y="4597688"/>
                  <a:pt x="7170709" y="4575133"/>
                </a:cubicBezTo>
                <a:cubicBezTo>
                  <a:pt x="7177415" y="4564770"/>
                  <a:pt x="7185644" y="4558673"/>
                  <a:pt x="7195397" y="4556845"/>
                </a:cubicBezTo>
                <a:cubicBezTo>
                  <a:pt x="7205151" y="4555016"/>
                  <a:pt x="7210028" y="4553035"/>
                  <a:pt x="7210028" y="4550901"/>
                </a:cubicBezTo>
                <a:cubicBezTo>
                  <a:pt x="7210028" y="4548768"/>
                  <a:pt x="7211705" y="4547701"/>
                  <a:pt x="7215057" y="4547701"/>
                </a:cubicBezTo>
                <a:cubicBezTo>
                  <a:pt x="7218410" y="4547701"/>
                  <a:pt x="7227249" y="4544348"/>
                  <a:pt x="7241575" y="4537642"/>
                </a:cubicBezTo>
                <a:cubicBezTo>
                  <a:pt x="7255900" y="4530937"/>
                  <a:pt x="7266568" y="4528346"/>
                  <a:pt x="7273579" y="4529870"/>
                </a:cubicBezTo>
                <a:cubicBezTo>
                  <a:pt x="7280589" y="4531394"/>
                  <a:pt x="7289581" y="4532918"/>
                  <a:pt x="7300554" y="4534442"/>
                </a:cubicBezTo>
                <a:cubicBezTo>
                  <a:pt x="7311527" y="4535966"/>
                  <a:pt x="7319147" y="4537947"/>
                  <a:pt x="7323413" y="4540386"/>
                </a:cubicBezTo>
                <a:cubicBezTo>
                  <a:pt x="7325853" y="4541605"/>
                  <a:pt x="7336977" y="4544196"/>
                  <a:pt x="7356789" y="4548158"/>
                </a:cubicBezTo>
                <a:cubicBezTo>
                  <a:pt x="7376601" y="4552120"/>
                  <a:pt x="7392908" y="4555016"/>
                  <a:pt x="7405709" y="4556845"/>
                </a:cubicBezTo>
                <a:cubicBezTo>
                  <a:pt x="7411196" y="4557454"/>
                  <a:pt x="7417597" y="4559283"/>
                  <a:pt x="7424912" y="4562331"/>
                </a:cubicBezTo>
                <a:cubicBezTo>
                  <a:pt x="7429789" y="4564770"/>
                  <a:pt x="7432532" y="4566446"/>
                  <a:pt x="7433141" y="4567360"/>
                </a:cubicBezTo>
                <a:cubicBezTo>
                  <a:pt x="7433751" y="4568275"/>
                  <a:pt x="7432227" y="4569951"/>
                  <a:pt x="7428570" y="4572389"/>
                </a:cubicBezTo>
                <a:cubicBezTo>
                  <a:pt x="7423693" y="4575438"/>
                  <a:pt x="7416225" y="4578638"/>
                  <a:pt x="7406167" y="4581991"/>
                </a:cubicBezTo>
                <a:cubicBezTo>
                  <a:pt x="7396109" y="4585344"/>
                  <a:pt x="7381325" y="4590678"/>
                  <a:pt x="7361819" y="4597993"/>
                </a:cubicBezTo>
                <a:cubicBezTo>
                  <a:pt x="7316708" y="4616281"/>
                  <a:pt x="7286075" y="4627711"/>
                  <a:pt x="7269921" y="4632283"/>
                </a:cubicBezTo>
                <a:cubicBezTo>
                  <a:pt x="7253767" y="4636855"/>
                  <a:pt x="7238070" y="4639141"/>
                  <a:pt x="7222829" y="4639141"/>
                </a:cubicBezTo>
                <a:cubicBezTo>
                  <a:pt x="7209419" y="4639141"/>
                  <a:pt x="7198293" y="4641427"/>
                  <a:pt x="7189454" y="4645999"/>
                </a:cubicBezTo>
                <a:cubicBezTo>
                  <a:pt x="7180615" y="4650571"/>
                  <a:pt x="7175281" y="4656514"/>
                  <a:pt x="7173453" y="4663830"/>
                </a:cubicBezTo>
                <a:cubicBezTo>
                  <a:pt x="7171623" y="4670535"/>
                  <a:pt x="7167965" y="4679222"/>
                  <a:pt x="7162479" y="4689890"/>
                </a:cubicBezTo>
                <a:cubicBezTo>
                  <a:pt x="7156993" y="4700558"/>
                  <a:pt x="7151811" y="4713512"/>
                  <a:pt x="7146935" y="4728752"/>
                </a:cubicBezTo>
                <a:cubicBezTo>
                  <a:pt x="7142057" y="4743992"/>
                  <a:pt x="7135353" y="4761061"/>
                  <a:pt x="7126818" y="4779958"/>
                </a:cubicBezTo>
                <a:cubicBezTo>
                  <a:pt x="7120722" y="4792760"/>
                  <a:pt x="7117217" y="4801294"/>
                  <a:pt x="7116303" y="4805562"/>
                </a:cubicBezTo>
                <a:cubicBezTo>
                  <a:pt x="7115388" y="4809829"/>
                  <a:pt x="7115845" y="4815620"/>
                  <a:pt x="7117673" y="4822935"/>
                </a:cubicBezTo>
                <a:cubicBezTo>
                  <a:pt x="7120722" y="4832689"/>
                  <a:pt x="7123313" y="4837565"/>
                  <a:pt x="7125446" y="4837565"/>
                </a:cubicBezTo>
                <a:cubicBezTo>
                  <a:pt x="7127579" y="4837565"/>
                  <a:pt x="7129256" y="4840309"/>
                  <a:pt x="7130475" y="4845795"/>
                </a:cubicBezTo>
                <a:cubicBezTo>
                  <a:pt x="7136571" y="4871398"/>
                  <a:pt x="7144039" y="4892125"/>
                  <a:pt x="7152878" y="4907974"/>
                </a:cubicBezTo>
                <a:cubicBezTo>
                  <a:pt x="7161717" y="4923824"/>
                  <a:pt x="7170709" y="4932663"/>
                  <a:pt x="7179853" y="4934492"/>
                </a:cubicBezTo>
                <a:cubicBezTo>
                  <a:pt x="7186559" y="4936321"/>
                  <a:pt x="7191435" y="4936168"/>
                  <a:pt x="7194483" y="4934035"/>
                </a:cubicBezTo>
                <a:cubicBezTo>
                  <a:pt x="7197531" y="4931901"/>
                  <a:pt x="7201189" y="4926262"/>
                  <a:pt x="7205456" y="4917118"/>
                </a:cubicBezTo>
                <a:cubicBezTo>
                  <a:pt x="7210943" y="4907365"/>
                  <a:pt x="7217191" y="4901726"/>
                  <a:pt x="7224201" y="4900202"/>
                </a:cubicBezTo>
                <a:cubicBezTo>
                  <a:pt x="7231211" y="4898678"/>
                  <a:pt x="7236393" y="4897306"/>
                  <a:pt x="7239746" y="4896087"/>
                </a:cubicBezTo>
                <a:cubicBezTo>
                  <a:pt x="7243099" y="4894868"/>
                  <a:pt x="7247823" y="4897459"/>
                  <a:pt x="7253919" y="4903860"/>
                </a:cubicBezTo>
                <a:cubicBezTo>
                  <a:pt x="7260015" y="4910260"/>
                  <a:pt x="7264282" y="4913461"/>
                  <a:pt x="7266721" y="4913461"/>
                </a:cubicBezTo>
                <a:cubicBezTo>
                  <a:pt x="7269159" y="4913461"/>
                  <a:pt x="7270379" y="4916052"/>
                  <a:pt x="7270379" y="4921233"/>
                </a:cubicBezTo>
                <a:cubicBezTo>
                  <a:pt x="7270379" y="4926415"/>
                  <a:pt x="7272359" y="4929005"/>
                  <a:pt x="7276322" y="4929005"/>
                </a:cubicBezTo>
                <a:cubicBezTo>
                  <a:pt x="7280284" y="4929005"/>
                  <a:pt x="7282265" y="4930225"/>
                  <a:pt x="7282265" y="4932663"/>
                </a:cubicBezTo>
                <a:cubicBezTo>
                  <a:pt x="7282265" y="4935102"/>
                  <a:pt x="7285466" y="4936321"/>
                  <a:pt x="7291867" y="4936321"/>
                </a:cubicBezTo>
                <a:cubicBezTo>
                  <a:pt x="7298267" y="4936321"/>
                  <a:pt x="7301467" y="4938302"/>
                  <a:pt x="7301469" y="4942264"/>
                </a:cubicBezTo>
                <a:cubicBezTo>
                  <a:pt x="7301467" y="4946227"/>
                  <a:pt x="7302687" y="4948208"/>
                  <a:pt x="7305125" y="4948208"/>
                </a:cubicBezTo>
                <a:cubicBezTo>
                  <a:pt x="7307564" y="4948208"/>
                  <a:pt x="7310307" y="4950037"/>
                  <a:pt x="7313355" y="4953694"/>
                </a:cubicBezTo>
                <a:cubicBezTo>
                  <a:pt x="7318841" y="4958571"/>
                  <a:pt x="7327681" y="4960705"/>
                  <a:pt x="7339873" y="4960095"/>
                </a:cubicBezTo>
                <a:cubicBezTo>
                  <a:pt x="7345359" y="4959486"/>
                  <a:pt x="7349779" y="4956742"/>
                  <a:pt x="7353131" y="4951865"/>
                </a:cubicBezTo>
                <a:cubicBezTo>
                  <a:pt x="7356485" y="4946989"/>
                  <a:pt x="7358161" y="4941197"/>
                  <a:pt x="7358161" y="4934492"/>
                </a:cubicBezTo>
                <a:cubicBezTo>
                  <a:pt x="7358161" y="4925957"/>
                  <a:pt x="7359227" y="4920928"/>
                  <a:pt x="7361361" y="4919404"/>
                </a:cubicBezTo>
                <a:cubicBezTo>
                  <a:pt x="7363495" y="4917880"/>
                  <a:pt x="7365629" y="4909803"/>
                  <a:pt x="7367762" y="4895173"/>
                </a:cubicBezTo>
                <a:cubicBezTo>
                  <a:pt x="7369895" y="4880542"/>
                  <a:pt x="7371267" y="4870789"/>
                  <a:pt x="7371877" y="4865912"/>
                </a:cubicBezTo>
                <a:cubicBezTo>
                  <a:pt x="7373096" y="4861645"/>
                  <a:pt x="7373706" y="4840156"/>
                  <a:pt x="7373706" y="4801447"/>
                </a:cubicBezTo>
                <a:cubicBezTo>
                  <a:pt x="7373706" y="4762737"/>
                  <a:pt x="7373096" y="4735457"/>
                  <a:pt x="7371877" y="4719608"/>
                </a:cubicBezTo>
                <a:cubicBezTo>
                  <a:pt x="7370048" y="4695834"/>
                  <a:pt x="7363647" y="4678155"/>
                  <a:pt x="7352675" y="4666573"/>
                </a:cubicBezTo>
                <a:cubicBezTo>
                  <a:pt x="7347188" y="4660477"/>
                  <a:pt x="7336521" y="4653619"/>
                  <a:pt x="7320671" y="4645999"/>
                </a:cubicBezTo>
                <a:cubicBezTo>
                  <a:pt x="7304821" y="4638379"/>
                  <a:pt x="7294763" y="4635483"/>
                  <a:pt x="7290495" y="4637312"/>
                </a:cubicBezTo>
                <a:cubicBezTo>
                  <a:pt x="7289276" y="4637312"/>
                  <a:pt x="7288361" y="4637617"/>
                  <a:pt x="7287753" y="4638226"/>
                </a:cubicBezTo>
                <a:cubicBezTo>
                  <a:pt x="7285923" y="4638226"/>
                  <a:pt x="7287143" y="4636702"/>
                  <a:pt x="7291409" y="4633654"/>
                </a:cubicBezTo>
                <a:cubicBezTo>
                  <a:pt x="7296287" y="4629387"/>
                  <a:pt x="7300859" y="4627254"/>
                  <a:pt x="7305125" y="4627254"/>
                </a:cubicBezTo>
                <a:cubicBezTo>
                  <a:pt x="7309393" y="4627254"/>
                  <a:pt x="7312441" y="4626644"/>
                  <a:pt x="7314270" y="4625425"/>
                </a:cubicBezTo>
                <a:cubicBezTo>
                  <a:pt x="7321585" y="4617500"/>
                  <a:pt x="7341397" y="4612318"/>
                  <a:pt x="7373706" y="4609880"/>
                </a:cubicBezTo>
                <a:cubicBezTo>
                  <a:pt x="7405405" y="4608051"/>
                  <a:pt x="7455392" y="4609270"/>
                  <a:pt x="7523667" y="4613538"/>
                </a:cubicBezTo>
                <a:cubicBezTo>
                  <a:pt x="7535859" y="4614147"/>
                  <a:pt x="7542870" y="4615671"/>
                  <a:pt x="7544698" y="4618110"/>
                </a:cubicBezTo>
                <a:cubicBezTo>
                  <a:pt x="7546527" y="4620548"/>
                  <a:pt x="7548661" y="4621767"/>
                  <a:pt x="7551099" y="4621767"/>
                </a:cubicBezTo>
                <a:cubicBezTo>
                  <a:pt x="7555366" y="4622377"/>
                  <a:pt x="7560548" y="4623901"/>
                  <a:pt x="7566644" y="4626339"/>
                </a:cubicBezTo>
                <a:cubicBezTo>
                  <a:pt x="7572740" y="4628778"/>
                  <a:pt x="7575788" y="4630606"/>
                  <a:pt x="7575788" y="4631826"/>
                </a:cubicBezTo>
                <a:cubicBezTo>
                  <a:pt x="7576397" y="4633045"/>
                  <a:pt x="7578531" y="4633502"/>
                  <a:pt x="7582189" y="4633197"/>
                </a:cubicBezTo>
                <a:cubicBezTo>
                  <a:pt x="7585847" y="4632892"/>
                  <a:pt x="7589961" y="4632130"/>
                  <a:pt x="7594533" y="4630911"/>
                </a:cubicBezTo>
                <a:cubicBezTo>
                  <a:pt x="7599105" y="4629692"/>
                  <a:pt x="7601696" y="4628473"/>
                  <a:pt x="7602306" y="4627254"/>
                </a:cubicBezTo>
                <a:cubicBezTo>
                  <a:pt x="7604744" y="4623596"/>
                  <a:pt x="7604744" y="4618414"/>
                  <a:pt x="7602306" y="4611709"/>
                </a:cubicBezTo>
                <a:cubicBezTo>
                  <a:pt x="7599867" y="4605003"/>
                  <a:pt x="7595905" y="4598907"/>
                  <a:pt x="7590419" y="4593421"/>
                </a:cubicBezTo>
                <a:cubicBezTo>
                  <a:pt x="7585541" y="4588544"/>
                  <a:pt x="7573807" y="4579705"/>
                  <a:pt x="7555214" y="4566903"/>
                </a:cubicBezTo>
                <a:cubicBezTo>
                  <a:pt x="7536621" y="4554102"/>
                  <a:pt x="7526106" y="4547701"/>
                  <a:pt x="7523667" y="4547701"/>
                </a:cubicBezTo>
                <a:cubicBezTo>
                  <a:pt x="7521839" y="4547701"/>
                  <a:pt x="7518791" y="4545720"/>
                  <a:pt x="7514523" y="4541757"/>
                </a:cubicBezTo>
                <a:cubicBezTo>
                  <a:pt x="7510256" y="4537795"/>
                  <a:pt x="7505075" y="4535204"/>
                  <a:pt x="7498979" y="4533985"/>
                </a:cubicBezTo>
                <a:cubicBezTo>
                  <a:pt x="7492882" y="4533375"/>
                  <a:pt x="7478099" y="4530327"/>
                  <a:pt x="7454630" y="4524841"/>
                </a:cubicBezTo>
                <a:cubicBezTo>
                  <a:pt x="7431161" y="4519354"/>
                  <a:pt x="7414244" y="4514782"/>
                  <a:pt x="7403881" y="4511125"/>
                </a:cubicBezTo>
                <a:cubicBezTo>
                  <a:pt x="7392298" y="4507467"/>
                  <a:pt x="7380411" y="4505029"/>
                  <a:pt x="7368219" y="4503810"/>
                </a:cubicBezTo>
                <a:cubicBezTo>
                  <a:pt x="7356027" y="4501981"/>
                  <a:pt x="7347797" y="4500762"/>
                  <a:pt x="7343531" y="4500152"/>
                </a:cubicBezTo>
                <a:cubicBezTo>
                  <a:pt x="7337434" y="4498323"/>
                  <a:pt x="7338044" y="4495580"/>
                  <a:pt x="7345359" y="4491922"/>
                </a:cubicBezTo>
                <a:cubicBezTo>
                  <a:pt x="7352065" y="4488265"/>
                  <a:pt x="7357704" y="4486436"/>
                  <a:pt x="7362275" y="4486436"/>
                </a:cubicBezTo>
                <a:cubicBezTo>
                  <a:pt x="7366847" y="4486436"/>
                  <a:pt x="7372791" y="4483388"/>
                  <a:pt x="7380107" y="4477292"/>
                </a:cubicBezTo>
                <a:lnTo>
                  <a:pt x="7390165" y="4469062"/>
                </a:lnTo>
                <a:lnTo>
                  <a:pt x="7377363" y="4456261"/>
                </a:lnTo>
                <a:cubicBezTo>
                  <a:pt x="7368829" y="4448336"/>
                  <a:pt x="7361666" y="4444373"/>
                  <a:pt x="7355875" y="4444373"/>
                </a:cubicBezTo>
                <a:cubicBezTo>
                  <a:pt x="7350083" y="4444373"/>
                  <a:pt x="7338349" y="4435839"/>
                  <a:pt x="7320671" y="4418770"/>
                </a:cubicBezTo>
                <a:lnTo>
                  <a:pt x="7294153" y="4392253"/>
                </a:lnTo>
                <a:lnTo>
                  <a:pt x="7316098" y="4383109"/>
                </a:lnTo>
                <a:cubicBezTo>
                  <a:pt x="7328901" y="4378232"/>
                  <a:pt x="7337282" y="4373965"/>
                  <a:pt x="7341245" y="4370307"/>
                </a:cubicBezTo>
                <a:cubicBezTo>
                  <a:pt x="7345207" y="4366650"/>
                  <a:pt x="7347188" y="4361773"/>
                  <a:pt x="7347188" y="4355677"/>
                </a:cubicBezTo>
                <a:cubicBezTo>
                  <a:pt x="7347188" y="4343485"/>
                  <a:pt x="7338959" y="4335560"/>
                  <a:pt x="7322499" y="4331902"/>
                </a:cubicBezTo>
                <a:cubicBezTo>
                  <a:pt x="7315185" y="4330683"/>
                  <a:pt x="7308479" y="4328702"/>
                  <a:pt x="7302382" y="4325959"/>
                </a:cubicBezTo>
                <a:cubicBezTo>
                  <a:pt x="7296287" y="4323215"/>
                  <a:pt x="7293239" y="4320930"/>
                  <a:pt x="7293239" y="4319101"/>
                </a:cubicBezTo>
                <a:cubicBezTo>
                  <a:pt x="7293239" y="4317272"/>
                  <a:pt x="7298115" y="4307823"/>
                  <a:pt x="7307869" y="4290754"/>
                </a:cubicBezTo>
                <a:cubicBezTo>
                  <a:pt x="7314575" y="4277953"/>
                  <a:pt x="7320975" y="4269571"/>
                  <a:pt x="7327071" y="4265608"/>
                </a:cubicBezTo>
                <a:cubicBezTo>
                  <a:pt x="7333167" y="4261646"/>
                  <a:pt x="7343531" y="4258446"/>
                  <a:pt x="7358161" y="4256007"/>
                </a:cubicBezTo>
                <a:cubicBezTo>
                  <a:pt x="7369134" y="4254178"/>
                  <a:pt x="7377059" y="4251283"/>
                  <a:pt x="7381935" y="4247320"/>
                </a:cubicBezTo>
                <a:cubicBezTo>
                  <a:pt x="7386812" y="4243358"/>
                  <a:pt x="7388335" y="4238024"/>
                  <a:pt x="7386507" y="4231318"/>
                </a:cubicBezTo>
                <a:cubicBezTo>
                  <a:pt x="7385288" y="4225832"/>
                  <a:pt x="7382697" y="4220650"/>
                  <a:pt x="7378735" y="4215773"/>
                </a:cubicBezTo>
                <a:cubicBezTo>
                  <a:pt x="7374773" y="4210897"/>
                  <a:pt x="7371267" y="4208458"/>
                  <a:pt x="7368219" y="4208458"/>
                </a:cubicBezTo>
                <a:cubicBezTo>
                  <a:pt x="7365171" y="4207849"/>
                  <a:pt x="7359989" y="4204496"/>
                  <a:pt x="7352675" y="4198400"/>
                </a:cubicBezTo>
                <a:cubicBezTo>
                  <a:pt x="7347188" y="4194133"/>
                  <a:pt x="7344140" y="4190933"/>
                  <a:pt x="7343531" y="4188799"/>
                </a:cubicBezTo>
                <a:cubicBezTo>
                  <a:pt x="7342921" y="4186665"/>
                  <a:pt x="7343835" y="4181636"/>
                  <a:pt x="7346273" y="4173711"/>
                </a:cubicBezTo>
                <a:cubicBezTo>
                  <a:pt x="7352370" y="4153594"/>
                  <a:pt x="7355418" y="4135306"/>
                  <a:pt x="7355418" y="4118847"/>
                </a:cubicBezTo>
                <a:cubicBezTo>
                  <a:pt x="7355418" y="4105436"/>
                  <a:pt x="7353893" y="4095683"/>
                  <a:pt x="7350845" y="4089586"/>
                </a:cubicBezTo>
                <a:cubicBezTo>
                  <a:pt x="7347797" y="4083491"/>
                  <a:pt x="7342311" y="4078918"/>
                  <a:pt x="7334387" y="4075870"/>
                </a:cubicBezTo>
                <a:cubicBezTo>
                  <a:pt x="7325243" y="4072822"/>
                  <a:pt x="7318689" y="4071451"/>
                  <a:pt x="7314727" y="4071755"/>
                </a:cubicBezTo>
                <a:close/>
                <a:moveTo>
                  <a:pt x="5141622" y="3888090"/>
                </a:moveTo>
                <a:cubicBezTo>
                  <a:pt x="5154548" y="3888309"/>
                  <a:pt x="5180289" y="3895429"/>
                  <a:pt x="5218846" y="3909450"/>
                </a:cubicBezTo>
                <a:cubicBezTo>
                  <a:pt x="5243383" y="3918797"/>
                  <a:pt x="5258572" y="3926684"/>
                  <a:pt x="5264414" y="3933110"/>
                </a:cubicBezTo>
                <a:cubicBezTo>
                  <a:pt x="5270256" y="3939536"/>
                  <a:pt x="5269087" y="3948007"/>
                  <a:pt x="5260909" y="3958522"/>
                </a:cubicBezTo>
                <a:cubicBezTo>
                  <a:pt x="5253898" y="3966701"/>
                  <a:pt x="5248056" y="3970498"/>
                  <a:pt x="5243383" y="3969914"/>
                </a:cubicBezTo>
                <a:cubicBezTo>
                  <a:pt x="5238709" y="3969330"/>
                  <a:pt x="5236373" y="3964364"/>
                  <a:pt x="5236373" y="3955017"/>
                </a:cubicBezTo>
                <a:cubicBezTo>
                  <a:pt x="5236373" y="3936323"/>
                  <a:pt x="5210668" y="3922886"/>
                  <a:pt x="5159258" y="3914707"/>
                </a:cubicBezTo>
                <a:cubicBezTo>
                  <a:pt x="5156921" y="3913539"/>
                  <a:pt x="5155168" y="3912955"/>
                  <a:pt x="5154000" y="3912955"/>
                </a:cubicBezTo>
                <a:cubicBezTo>
                  <a:pt x="5128295" y="3908281"/>
                  <a:pt x="5121285" y="3900687"/>
                  <a:pt x="5132969" y="3890171"/>
                </a:cubicBezTo>
                <a:cubicBezTo>
                  <a:pt x="5134429" y="3888711"/>
                  <a:pt x="5137314" y="3888017"/>
                  <a:pt x="5141622" y="3888090"/>
                </a:cubicBezTo>
                <a:close/>
                <a:moveTo>
                  <a:pt x="4983998" y="3369430"/>
                </a:moveTo>
                <a:cubicBezTo>
                  <a:pt x="4980493" y="3369284"/>
                  <a:pt x="4978156" y="3369649"/>
                  <a:pt x="4976987" y="3370525"/>
                </a:cubicBezTo>
                <a:cubicBezTo>
                  <a:pt x="4974651" y="3372278"/>
                  <a:pt x="4973482" y="3378412"/>
                  <a:pt x="4973482" y="3388927"/>
                </a:cubicBezTo>
                <a:cubicBezTo>
                  <a:pt x="4973482" y="3404117"/>
                  <a:pt x="4978740" y="3413464"/>
                  <a:pt x="4989256" y="3416969"/>
                </a:cubicBezTo>
                <a:cubicBezTo>
                  <a:pt x="4997434" y="3418137"/>
                  <a:pt x="5007950" y="3430406"/>
                  <a:pt x="5020803" y="3453773"/>
                </a:cubicBezTo>
                <a:cubicBezTo>
                  <a:pt x="5033655" y="3477141"/>
                  <a:pt x="5040081" y="3495252"/>
                  <a:pt x="5040081" y="3508104"/>
                </a:cubicBezTo>
                <a:cubicBezTo>
                  <a:pt x="5040081" y="3517451"/>
                  <a:pt x="5035115" y="3528843"/>
                  <a:pt x="5025184" y="3542280"/>
                </a:cubicBezTo>
                <a:cubicBezTo>
                  <a:pt x="5015252" y="3555716"/>
                  <a:pt x="5006782" y="3562435"/>
                  <a:pt x="4999771" y="3562435"/>
                </a:cubicBezTo>
                <a:cubicBezTo>
                  <a:pt x="4992761" y="3562435"/>
                  <a:pt x="4984874" y="3566816"/>
                  <a:pt x="4976111" y="3575579"/>
                </a:cubicBezTo>
                <a:cubicBezTo>
                  <a:pt x="4967348" y="3584342"/>
                  <a:pt x="4960046" y="3586971"/>
                  <a:pt x="4954204" y="3583466"/>
                </a:cubicBezTo>
                <a:cubicBezTo>
                  <a:pt x="4950699" y="3581129"/>
                  <a:pt x="4943396" y="3581713"/>
                  <a:pt x="4932296" y="3585219"/>
                </a:cubicBezTo>
                <a:cubicBezTo>
                  <a:pt x="4921196" y="3588724"/>
                  <a:pt x="4911265" y="3593689"/>
                  <a:pt x="4902502" y="3600116"/>
                </a:cubicBezTo>
                <a:cubicBezTo>
                  <a:pt x="4893739" y="3606542"/>
                  <a:pt x="4890526" y="3610923"/>
                  <a:pt x="4892863" y="3613260"/>
                </a:cubicBezTo>
                <a:cubicBezTo>
                  <a:pt x="4896368" y="3619102"/>
                  <a:pt x="4900749" y="3620271"/>
                  <a:pt x="4906007" y="3616765"/>
                </a:cubicBezTo>
                <a:cubicBezTo>
                  <a:pt x="4911265" y="3613260"/>
                  <a:pt x="4920612" y="3616181"/>
                  <a:pt x="4934049" y="3625528"/>
                </a:cubicBezTo>
                <a:cubicBezTo>
                  <a:pt x="4947486" y="3634876"/>
                  <a:pt x="4962967" y="3639549"/>
                  <a:pt x="4980493" y="3639549"/>
                </a:cubicBezTo>
                <a:cubicBezTo>
                  <a:pt x="5000356" y="3639549"/>
                  <a:pt x="5022555" y="3641594"/>
                  <a:pt x="5047092" y="3645683"/>
                </a:cubicBezTo>
                <a:cubicBezTo>
                  <a:pt x="5071628" y="3649773"/>
                  <a:pt x="5083896" y="3653570"/>
                  <a:pt x="5083896" y="3657075"/>
                </a:cubicBezTo>
                <a:cubicBezTo>
                  <a:pt x="5083896" y="3661749"/>
                  <a:pt x="5068999" y="3667299"/>
                  <a:pt x="5039205" y="3673725"/>
                </a:cubicBezTo>
                <a:cubicBezTo>
                  <a:pt x="5009411" y="3680151"/>
                  <a:pt x="4969100" y="3691543"/>
                  <a:pt x="4918275" y="3707900"/>
                </a:cubicBezTo>
                <a:cubicBezTo>
                  <a:pt x="4867450" y="3724258"/>
                  <a:pt x="4836195" y="3733605"/>
                  <a:pt x="4824511" y="3735942"/>
                </a:cubicBezTo>
                <a:cubicBezTo>
                  <a:pt x="4812827" y="3738279"/>
                  <a:pt x="4802896" y="3741200"/>
                  <a:pt x="4794717" y="3744705"/>
                </a:cubicBezTo>
                <a:cubicBezTo>
                  <a:pt x="4784201" y="3748210"/>
                  <a:pt x="4754115" y="3756097"/>
                  <a:pt x="4704458" y="3768365"/>
                </a:cubicBezTo>
                <a:cubicBezTo>
                  <a:pt x="4654801" y="3780633"/>
                  <a:pt x="4619457" y="3788520"/>
                  <a:pt x="4598426" y="3792025"/>
                </a:cubicBezTo>
                <a:cubicBezTo>
                  <a:pt x="4572721" y="3795530"/>
                  <a:pt x="4548185" y="3796115"/>
                  <a:pt x="4524817" y="3793778"/>
                </a:cubicBezTo>
                <a:lnTo>
                  <a:pt x="4488012" y="3790273"/>
                </a:lnTo>
                <a:lnTo>
                  <a:pt x="4493270" y="3760479"/>
                </a:lnTo>
                <a:cubicBezTo>
                  <a:pt x="4497943" y="3739447"/>
                  <a:pt x="4503201" y="3724842"/>
                  <a:pt x="4509043" y="3716663"/>
                </a:cubicBezTo>
                <a:cubicBezTo>
                  <a:pt x="4512548" y="3711990"/>
                  <a:pt x="4514009" y="3709069"/>
                  <a:pt x="4513425" y="3707900"/>
                </a:cubicBezTo>
                <a:cubicBezTo>
                  <a:pt x="4512841" y="3706732"/>
                  <a:pt x="4507291" y="3707900"/>
                  <a:pt x="4496775" y="3711406"/>
                </a:cubicBezTo>
                <a:cubicBezTo>
                  <a:pt x="4481586" y="3716079"/>
                  <a:pt x="4467273" y="3723674"/>
                  <a:pt x="4453836" y="3734189"/>
                </a:cubicBezTo>
                <a:cubicBezTo>
                  <a:pt x="4440400" y="3744705"/>
                  <a:pt x="4433681" y="3754637"/>
                  <a:pt x="4433681" y="3763984"/>
                </a:cubicBezTo>
                <a:cubicBezTo>
                  <a:pt x="4432513" y="3796699"/>
                  <a:pt x="4447702" y="3824156"/>
                  <a:pt x="4479249" y="3846356"/>
                </a:cubicBezTo>
                <a:cubicBezTo>
                  <a:pt x="4500280" y="3861545"/>
                  <a:pt x="4513133" y="3869140"/>
                  <a:pt x="4517806" y="3869140"/>
                </a:cubicBezTo>
                <a:cubicBezTo>
                  <a:pt x="4522480" y="3869140"/>
                  <a:pt x="4534164" y="3873229"/>
                  <a:pt x="4552858" y="3881408"/>
                </a:cubicBezTo>
                <a:cubicBezTo>
                  <a:pt x="4565711" y="3887250"/>
                  <a:pt x="4578271" y="3890171"/>
                  <a:pt x="4590539" y="3890171"/>
                </a:cubicBezTo>
                <a:cubicBezTo>
                  <a:pt x="4602807" y="3890171"/>
                  <a:pt x="4629973" y="3886082"/>
                  <a:pt x="4672035" y="3877903"/>
                </a:cubicBezTo>
                <a:cubicBezTo>
                  <a:pt x="4733960" y="3865050"/>
                  <a:pt x="4778943" y="3855119"/>
                  <a:pt x="4806985" y="3848109"/>
                </a:cubicBezTo>
                <a:cubicBezTo>
                  <a:pt x="4824511" y="3843435"/>
                  <a:pt x="4838240" y="3839638"/>
                  <a:pt x="4848171" y="3836717"/>
                </a:cubicBezTo>
                <a:cubicBezTo>
                  <a:pt x="4858103" y="3833796"/>
                  <a:pt x="4865989" y="3832043"/>
                  <a:pt x="4871831" y="3831459"/>
                </a:cubicBezTo>
                <a:cubicBezTo>
                  <a:pt x="4877673" y="3830875"/>
                  <a:pt x="4881763" y="3830582"/>
                  <a:pt x="4884100" y="3830582"/>
                </a:cubicBezTo>
                <a:cubicBezTo>
                  <a:pt x="4886436" y="3830582"/>
                  <a:pt x="4887605" y="3831751"/>
                  <a:pt x="4887605" y="3834088"/>
                </a:cubicBezTo>
                <a:cubicBezTo>
                  <a:pt x="4887605" y="3837593"/>
                  <a:pt x="4863069" y="3858040"/>
                  <a:pt x="4813995" y="3895429"/>
                </a:cubicBezTo>
                <a:cubicBezTo>
                  <a:pt x="4738049" y="3952680"/>
                  <a:pt x="4674372" y="4005843"/>
                  <a:pt x="4622962" y="4054916"/>
                </a:cubicBezTo>
                <a:cubicBezTo>
                  <a:pt x="4596089" y="4079452"/>
                  <a:pt x="4579732" y="4096394"/>
                  <a:pt x="4573889" y="4105741"/>
                </a:cubicBezTo>
                <a:cubicBezTo>
                  <a:pt x="4568047" y="4115088"/>
                  <a:pt x="4565127" y="4127356"/>
                  <a:pt x="4565127" y="4142545"/>
                </a:cubicBezTo>
                <a:cubicBezTo>
                  <a:pt x="4565127" y="4164745"/>
                  <a:pt x="4572721" y="4189865"/>
                  <a:pt x="4587910" y="4217907"/>
                </a:cubicBezTo>
                <a:lnTo>
                  <a:pt x="4612447" y="4261722"/>
                </a:lnTo>
                <a:lnTo>
                  <a:pt x="4658014" y="4258217"/>
                </a:lnTo>
                <a:cubicBezTo>
                  <a:pt x="4689561" y="4255880"/>
                  <a:pt x="4721108" y="4247117"/>
                  <a:pt x="4752655" y="4231928"/>
                </a:cubicBezTo>
                <a:cubicBezTo>
                  <a:pt x="4847295" y="4187529"/>
                  <a:pt x="4896368" y="4165329"/>
                  <a:pt x="4899873" y="4165329"/>
                </a:cubicBezTo>
                <a:cubicBezTo>
                  <a:pt x="4906883" y="4165329"/>
                  <a:pt x="4976403" y="4135535"/>
                  <a:pt x="5108433" y="4075947"/>
                </a:cubicBezTo>
                <a:cubicBezTo>
                  <a:pt x="5139979" y="4060757"/>
                  <a:pt x="5158090" y="4049366"/>
                  <a:pt x="5162763" y="4041771"/>
                </a:cubicBezTo>
                <a:cubicBezTo>
                  <a:pt x="5167437" y="4034176"/>
                  <a:pt x="5172403" y="4030379"/>
                  <a:pt x="5177660" y="4030379"/>
                </a:cubicBezTo>
                <a:cubicBezTo>
                  <a:pt x="5182918" y="4030379"/>
                  <a:pt x="5180873" y="4037390"/>
                  <a:pt x="5171526" y="4051410"/>
                </a:cubicBezTo>
                <a:cubicBezTo>
                  <a:pt x="5165684" y="4059589"/>
                  <a:pt x="5162763" y="4066015"/>
                  <a:pt x="5162763" y="4070689"/>
                </a:cubicBezTo>
                <a:cubicBezTo>
                  <a:pt x="5163932" y="4077699"/>
                  <a:pt x="5169774" y="4073610"/>
                  <a:pt x="5180289" y="4058421"/>
                </a:cubicBezTo>
                <a:cubicBezTo>
                  <a:pt x="5186131" y="4050242"/>
                  <a:pt x="5196939" y="4045276"/>
                  <a:pt x="5212712" y="4043523"/>
                </a:cubicBezTo>
                <a:cubicBezTo>
                  <a:pt x="5228486" y="4041771"/>
                  <a:pt x="5238125" y="4039142"/>
                  <a:pt x="5241630" y="4035637"/>
                </a:cubicBezTo>
                <a:cubicBezTo>
                  <a:pt x="5245135" y="4032131"/>
                  <a:pt x="5252730" y="4030379"/>
                  <a:pt x="5264414" y="4030379"/>
                </a:cubicBezTo>
                <a:cubicBezTo>
                  <a:pt x="5276098" y="4030379"/>
                  <a:pt x="5290703" y="4025121"/>
                  <a:pt x="5308229" y="4014605"/>
                </a:cubicBezTo>
                <a:cubicBezTo>
                  <a:pt x="5351460" y="3987732"/>
                  <a:pt x="5396443" y="3985980"/>
                  <a:pt x="5443179" y="4009348"/>
                </a:cubicBezTo>
                <a:cubicBezTo>
                  <a:pt x="5471220" y="4022200"/>
                  <a:pt x="5488747" y="4027458"/>
                  <a:pt x="5495757" y="4025121"/>
                </a:cubicBezTo>
                <a:cubicBezTo>
                  <a:pt x="5502767" y="4021616"/>
                  <a:pt x="5509194" y="4012561"/>
                  <a:pt x="5515036" y="3997956"/>
                </a:cubicBezTo>
                <a:cubicBezTo>
                  <a:pt x="5520878" y="3983351"/>
                  <a:pt x="5522046" y="3971959"/>
                  <a:pt x="5518541" y="3963780"/>
                </a:cubicBezTo>
                <a:cubicBezTo>
                  <a:pt x="5508025" y="3935738"/>
                  <a:pt x="5470929" y="3910326"/>
                  <a:pt x="5407250" y="3887542"/>
                </a:cubicBezTo>
                <a:cubicBezTo>
                  <a:pt x="5343573" y="3864758"/>
                  <a:pt x="5276098" y="3852198"/>
                  <a:pt x="5204826" y="3849861"/>
                </a:cubicBezTo>
                <a:cubicBezTo>
                  <a:pt x="5165100" y="3849861"/>
                  <a:pt x="5140271" y="3853366"/>
                  <a:pt x="5130340" y="3860377"/>
                </a:cubicBezTo>
                <a:cubicBezTo>
                  <a:pt x="5120409" y="3867387"/>
                  <a:pt x="5116611" y="3884913"/>
                  <a:pt x="5118948" y="3912955"/>
                </a:cubicBezTo>
                <a:lnTo>
                  <a:pt x="5122453" y="3955017"/>
                </a:lnTo>
                <a:lnTo>
                  <a:pt x="5080391" y="3976048"/>
                </a:lnTo>
                <a:cubicBezTo>
                  <a:pt x="5025476" y="4000585"/>
                  <a:pt x="4926746" y="4043231"/>
                  <a:pt x="4784201" y="4103988"/>
                </a:cubicBezTo>
                <a:cubicBezTo>
                  <a:pt x="4751486" y="4118009"/>
                  <a:pt x="4732207" y="4123851"/>
                  <a:pt x="4726366" y="4121514"/>
                </a:cubicBezTo>
                <a:cubicBezTo>
                  <a:pt x="4722860" y="4120346"/>
                  <a:pt x="4729287" y="4110414"/>
                  <a:pt x="4745644" y="4091720"/>
                </a:cubicBezTo>
                <a:cubicBezTo>
                  <a:pt x="4762002" y="4073025"/>
                  <a:pt x="4782449" y="4051994"/>
                  <a:pt x="4806985" y="4028626"/>
                </a:cubicBezTo>
                <a:cubicBezTo>
                  <a:pt x="4831522" y="4005258"/>
                  <a:pt x="4852553" y="3987148"/>
                  <a:pt x="4870079" y="3974296"/>
                </a:cubicBezTo>
                <a:cubicBezTo>
                  <a:pt x="4899289" y="3952096"/>
                  <a:pt x="4913894" y="3938952"/>
                  <a:pt x="4913894" y="3934862"/>
                </a:cubicBezTo>
                <a:cubicBezTo>
                  <a:pt x="4913894" y="3930773"/>
                  <a:pt x="4916523" y="3928728"/>
                  <a:pt x="4921781" y="3928728"/>
                </a:cubicBezTo>
                <a:cubicBezTo>
                  <a:pt x="4927039" y="3928728"/>
                  <a:pt x="4952451" y="3912955"/>
                  <a:pt x="4998018" y="3881408"/>
                </a:cubicBezTo>
                <a:cubicBezTo>
                  <a:pt x="5069291" y="3833503"/>
                  <a:pt x="5128587" y="3798744"/>
                  <a:pt x="5175908" y="3777128"/>
                </a:cubicBezTo>
                <a:cubicBezTo>
                  <a:pt x="5223228" y="3755513"/>
                  <a:pt x="5267919" y="3742953"/>
                  <a:pt x="5309981" y="3739447"/>
                </a:cubicBezTo>
                <a:cubicBezTo>
                  <a:pt x="5334518" y="3737111"/>
                  <a:pt x="5348538" y="3734189"/>
                  <a:pt x="5352044" y="3730684"/>
                </a:cubicBezTo>
                <a:cubicBezTo>
                  <a:pt x="5355549" y="3727179"/>
                  <a:pt x="5366649" y="3726887"/>
                  <a:pt x="5385343" y="3729808"/>
                </a:cubicBezTo>
                <a:cubicBezTo>
                  <a:pt x="5404037" y="3732729"/>
                  <a:pt x="5416306" y="3728348"/>
                  <a:pt x="5422148" y="3716663"/>
                </a:cubicBezTo>
                <a:cubicBezTo>
                  <a:pt x="5427990" y="3704980"/>
                  <a:pt x="5428282" y="3690667"/>
                  <a:pt x="5423024" y="3673725"/>
                </a:cubicBezTo>
                <a:cubicBezTo>
                  <a:pt x="5417766" y="3656783"/>
                  <a:pt x="5411048" y="3648312"/>
                  <a:pt x="5402869" y="3648312"/>
                </a:cubicBezTo>
                <a:cubicBezTo>
                  <a:pt x="5395859" y="3648312"/>
                  <a:pt x="5385343" y="3644515"/>
                  <a:pt x="5371322" y="3636920"/>
                </a:cubicBezTo>
                <a:cubicBezTo>
                  <a:pt x="5357302" y="3629326"/>
                  <a:pt x="5331597" y="3622023"/>
                  <a:pt x="5294208" y="3615013"/>
                </a:cubicBezTo>
                <a:cubicBezTo>
                  <a:pt x="5238125" y="3603329"/>
                  <a:pt x="5210083" y="3590476"/>
                  <a:pt x="5210083" y="3576455"/>
                </a:cubicBezTo>
                <a:cubicBezTo>
                  <a:pt x="5210083" y="3569445"/>
                  <a:pt x="5194310" y="3545201"/>
                  <a:pt x="5162763" y="3503723"/>
                </a:cubicBezTo>
                <a:cubicBezTo>
                  <a:pt x="5131216" y="3462244"/>
                  <a:pt x="5107848" y="3434495"/>
                  <a:pt x="5092659" y="3420474"/>
                </a:cubicBezTo>
                <a:cubicBezTo>
                  <a:pt x="5064617" y="3395938"/>
                  <a:pt x="5033070" y="3379580"/>
                  <a:pt x="4998018" y="3371401"/>
                </a:cubicBezTo>
                <a:cubicBezTo>
                  <a:pt x="4992176" y="3370233"/>
                  <a:pt x="4987503" y="3369576"/>
                  <a:pt x="4983998" y="3369430"/>
                </a:cubicBezTo>
                <a:close/>
                <a:moveTo>
                  <a:pt x="4035079" y="2716463"/>
                </a:moveTo>
                <a:cubicBezTo>
                  <a:pt x="4033250" y="2717072"/>
                  <a:pt x="4030812" y="2718291"/>
                  <a:pt x="4027764" y="2720120"/>
                </a:cubicBezTo>
                <a:cubicBezTo>
                  <a:pt x="4022887" y="2723778"/>
                  <a:pt x="4021668" y="2725911"/>
                  <a:pt x="4024106" y="2726521"/>
                </a:cubicBezTo>
                <a:cubicBezTo>
                  <a:pt x="4025935" y="2727130"/>
                  <a:pt x="4029288" y="2725911"/>
                  <a:pt x="4034165" y="2722863"/>
                </a:cubicBezTo>
                <a:cubicBezTo>
                  <a:pt x="4038432" y="2719815"/>
                  <a:pt x="4039956" y="2717682"/>
                  <a:pt x="4038737" y="2716463"/>
                </a:cubicBezTo>
                <a:cubicBezTo>
                  <a:pt x="4038127" y="2715853"/>
                  <a:pt x="4036908" y="2715853"/>
                  <a:pt x="4035079" y="2716463"/>
                </a:cubicBezTo>
                <a:close/>
                <a:moveTo>
                  <a:pt x="2182276" y="2672800"/>
                </a:moveTo>
                <a:cubicBezTo>
                  <a:pt x="2183648" y="2672343"/>
                  <a:pt x="2184334" y="2672571"/>
                  <a:pt x="2184334" y="2673486"/>
                </a:cubicBezTo>
                <a:cubicBezTo>
                  <a:pt x="2184334" y="2673486"/>
                  <a:pt x="2183724" y="2674400"/>
                  <a:pt x="2182505" y="2676229"/>
                </a:cubicBezTo>
                <a:cubicBezTo>
                  <a:pt x="2180676" y="2678667"/>
                  <a:pt x="2178085" y="2679887"/>
                  <a:pt x="2174733" y="2679887"/>
                </a:cubicBezTo>
                <a:cubicBezTo>
                  <a:pt x="2171380" y="2679887"/>
                  <a:pt x="2171837" y="2678667"/>
                  <a:pt x="2176104" y="2676229"/>
                </a:cubicBezTo>
                <a:cubicBezTo>
                  <a:pt x="2178847" y="2674400"/>
                  <a:pt x="2180905" y="2673257"/>
                  <a:pt x="2182276" y="2672800"/>
                </a:cubicBezTo>
                <a:close/>
                <a:moveTo>
                  <a:pt x="1999168" y="2463174"/>
                </a:moveTo>
                <a:cubicBezTo>
                  <a:pt x="1997643" y="2462869"/>
                  <a:pt x="1995357" y="2463783"/>
                  <a:pt x="1992310" y="2465917"/>
                </a:cubicBezTo>
                <a:cubicBezTo>
                  <a:pt x="1992310" y="2465917"/>
                  <a:pt x="1991091" y="2467136"/>
                  <a:pt x="1988652" y="2469574"/>
                </a:cubicBezTo>
                <a:cubicBezTo>
                  <a:pt x="1985604" y="2473232"/>
                  <a:pt x="1984689" y="2475366"/>
                  <a:pt x="1985909" y="2475975"/>
                </a:cubicBezTo>
                <a:cubicBezTo>
                  <a:pt x="1987128" y="2475975"/>
                  <a:pt x="1990176" y="2475061"/>
                  <a:pt x="1995053" y="2473232"/>
                </a:cubicBezTo>
                <a:cubicBezTo>
                  <a:pt x="1999320" y="2472013"/>
                  <a:pt x="2001453" y="2470184"/>
                  <a:pt x="2001453" y="2467746"/>
                </a:cubicBezTo>
                <a:cubicBezTo>
                  <a:pt x="2001453" y="2465003"/>
                  <a:pt x="2000692" y="2463479"/>
                  <a:pt x="1999168" y="2463174"/>
                </a:cubicBezTo>
                <a:close/>
                <a:moveTo>
                  <a:pt x="743387" y="2450582"/>
                </a:moveTo>
                <a:cubicBezTo>
                  <a:pt x="740101" y="2449705"/>
                  <a:pt x="734514" y="2455401"/>
                  <a:pt x="726628" y="2467669"/>
                </a:cubicBezTo>
                <a:cubicBezTo>
                  <a:pt x="720786" y="2475848"/>
                  <a:pt x="717865" y="2482859"/>
                  <a:pt x="717865" y="2488701"/>
                </a:cubicBezTo>
                <a:cubicBezTo>
                  <a:pt x="717865" y="2495711"/>
                  <a:pt x="710854" y="2507979"/>
                  <a:pt x="696833" y="2525505"/>
                </a:cubicBezTo>
                <a:cubicBezTo>
                  <a:pt x="672297" y="2557052"/>
                  <a:pt x="660029" y="2578083"/>
                  <a:pt x="660029" y="2588599"/>
                </a:cubicBezTo>
                <a:cubicBezTo>
                  <a:pt x="660029" y="2590936"/>
                  <a:pt x="662073" y="2592104"/>
                  <a:pt x="666163" y="2592104"/>
                </a:cubicBezTo>
                <a:cubicBezTo>
                  <a:pt x="670252" y="2592104"/>
                  <a:pt x="675802" y="2591228"/>
                  <a:pt x="682813" y="2589475"/>
                </a:cubicBezTo>
                <a:cubicBezTo>
                  <a:pt x="689823" y="2587722"/>
                  <a:pt x="696833" y="2585094"/>
                  <a:pt x="703844" y="2581588"/>
                </a:cubicBezTo>
                <a:cubicBezTo>
                  <a:pt x="713191" y="2576915"/>
                  <a:pt x="719617" y="2570781"/>
                  <a:pt x="723122" y="2563186"/>
                </a:cubicBezTo>
                <a:cubicBezTo>
                  <a:pt x="726628" y="2555592"/>
                  <a:pt x="731301" y="2540110"/>
                  <a:pt x="737143" y="2516742"/>
                </a:cubicBezTo>
                <a:cubicBezTo>
                  <a:pt x="745322" y="2480522"/>
                  <a:pt x="748243" y="2459491"/>
                  <a:pt x="745906" y="2453649"/>
                </a:cubicBezTo>
                <a:cubicBezTo>
                  <a:pt x="745322" y="2451896"/>
                  <a:pt x="744482" y="2450874"/>
                  <a:pt x="743387" y="2450582"/>
                </a:cubicBezTo>
                <a:close/>
                <a:moveTo>
                  <a:pt x="4051195" y="2424997"/>
                </a:moveTo>
                <a:cubicBezTo>
                  <a:pt x="4052033" y="2425150"/>
                  <a:pt x="4052453" y="2425683"/>
                  <a:pt x="4052453" y="2426598"/>
                </a:cubicBezTo>
                <a:cubicBezTo>
                  <a:pt x="4052453" y="2427817"/>
                  <a:pt x="4048033" y="2430712"/>
                  <a:pt x="4039194" y="2435284"/>
                </a:cubicBezTo>
                <a:cubicBezTo>
                  <a:pt x="4030355" y="2439856"/>
                  <a:pt x="4024716" y="2442142"/>
                  <a:pt x="4022277" y="2442142"/>
                </a:cubicBezTo>
                <a:cubicBezTo>
                  <a:pt x="4020449" y="2442142"/>
                  <a:pt x="4022582" y="2440009"/>
                  <a:pt x="4028678" y="2435742"/>
                </a:cubicBezTo>
                <a:cubicBezTo>
                  <a:pt x="4029288" y="2435132"/>
                  <a:pt x="4030507" y="2434522"/>
                  <a:pt x="4032336" y="2433913"/>
                </a:cubicBezTo>
                <a:cubicBezTo>
                  <a:pt x="4042394" y="2427512"/>
                  <a:pt x="4048681" y="2424540"/>
                  <a:pt x="4051195" y="2424997"/>
                </a:cubicBezTo>
                <a:close/>
                <a:moveTo>
                  <a:pt x="4003075" y="2423854"/>
                </a:moveTo>
                <a:cubicBezTo>
                  <a:pt x="4000027" y="2423854"/>
                  <a:pt x="3998503" y="2425378"/>
                  <a:pt x="3998503" y="2428426"/>
                </a:cubicBezTo>
                <a:cubicBezTo>
                  <a:pt x="3998503" y="2431474"/>
                  <a:pt x="3999265" y="2432998"/>
                  <a:pt x="4000789" y="2432998"/>
                </a:cubicBezTo>
                <a:cubicBezTo>
                  <a:pt x="4002313" y="2432998"/>
                  <a:pt x="4003837" y="2431474"/>
                  <a:pt x="4005361" y="2428426"/>
                </a:cubicBezTo>
                <a:cubicBezTo>
                  <a:pt x="4006885" y="2425378"/>
                  <a:pt x="4006123" y="2423854"/>
                  <a:pt x="4003075" y="2423854"/>
                </a:cubicBezTo>
                <a:close/>
                <a:moveTo>
                  <a:pt x="2050831" y="2422940"/>
                </a:moveTo>
                <a:cubicBezTo>
                  <a:pt x="2050831" y="2423550"/>
                  <a:pt x="2050222" y="2424464"/>
                  <a:pt x="2049002" y="2425683"/>
                </a:cubicBezTo>
                <a:cubicBezTo>
                  <a:pt x="2047783" y="2428731"/>
                  <a:pt x="2045497" y="2430255"/>
                  <a:pt x="2042144" y="2430255"/>
                </a:cubicBezTo>
                <a:cubicBezTo>
                  <a:pt x="2038792" y="2430255"/>
                  <a:pt x="2038944" y="2429036"/>
                  <a:pt x="2042602" y="2426598"/>
                </a:cubicBezTo>
                <a:cubicBezTo>
                  <a:pt x="2048088" y="2422940"/>
                  <a:pt x="2050831" y="2421721"/>
                  <a:pt x="2050831" y="2422940"/>
                </a:cubicBezTo>
                <a:close/>
                <a:moveTo>
                  <a:pt x="2088322" y="2393679"/>
                </a:moveTo>
                <a:cubicBezTo>
                  <a:pt x="2088931" y="2393679"/>
                  <a:pt x="2088017" y="2395203"/>
                  <a:pt x="2085578" y="2398251"/>
                </a:cubicBezTo>
                <a:cubicBezTo>
                  <a:pt x="2082531" y="2401299"/>
                  <a:pt x="2076435" y="2405566"/>
                  <a:pt x="2067291" y="2411053"/>
                </a:cubicBezTo>
                <a:cubicBezTo>
                  <a:pt x="2060585" y="2415320"/>
                  <a:pt x="2057232" y="2417149"/>
                  <a:pt x="2057232" y="2416539"/>
                </a:cubicBezTo>
                <a:cubicBezTo>
                  <a:pt x="2056622" y="2415320"/>
                  <a:pt x="2061804" y="2410748"/>
                  <a:pt x="2072777" y="2402823"/>
                </a:cubicBezTo>
                <a:cubicBezTo>
                  <a:pt x="2082531" y="2396118"/>
                  <a:pt x="2087712" y="2393070"/>
                  <a:pt x="2088322" y="2393679"/>
                </a:cubicBezTo>
                <a:close/>
                <a:moveTo>
                  <a:pt x="2106838" y="2376991"/>
                </a:moveTo>
                <a:cubicBezTo>
                  <a:pt x="2108514" y="2376229"/>
                  <a:pt x="2109352" y="2376306"/>
                  <a:pt x="2109352" y="2377220"/>
                </a:cubicBezTo>
                <a:cubicBezTo>
                  <a:pt x="2108743" y="2377830"/>
                  <a:pt x="2106914" y="2380268"/>
                  <a:pt x="2103867" y="2384535"/>
                </a:cubicBezTo>
                <a:cubicBezTo>
                  <a:pt x="2098380" y="2390022"/>
                  <a:pt x="2094875" y="2391851"/>
                  <a:pt x="2093350" y="2390022"/>
                </a:cubicBezTo>
                <a:cubicBezTo>
                  <a:pt x="2091827" y="2388193"/>
                  <a:pt x="2093808" y="2385450"/>
                  <a:pt x="2099295" y="2381792"/>
                </a:cubicBezTo>
                <a:cubicBezTo>
                  <a:pt x="2102647" y="2379354"/>
                  <a:pt x="2105162" y="2377753"/>
                  <a:pt x="2106838" y="2376991"/>
                </a:cubicBezTo>
                <a:close/>
                <a:moveTo>
                  <a:pt x="3894261" y="2357103"/>
                </a:moveTo>
                <a:cubicBezTo>
                  <a:pt x="3893042" y="2357103"/>
                  <a:pt x="3891518" y="2358627"/>
                  <a:pt x="3889689" y="2361675"/>
                </a:cubicBezTo>
                <a:cubicBezTo>
                  <a:pt x="3887861" y="2364723"/>
                  <a:pt x="3888470" y="2366247"/>
                  <a:pt x="3891518" y="2366247"/>
                </a:cubicBezTo>
                <a:cubicBezTo>
                  <a:pt x="3894566" y="2366247"/>
                  <a:pt x="3896090" y="2364723"/>
                  <a:pt x="3896090" y="2361675"/>
                </a:cubicBezTo>
                <a:cubicBezTo>
                  <a:pt x="3896090" y="2358627"/>
                  <a:pt x="3895480" y="2357103"/>
                  <a:pt x="3894261" y="2357103"/>
                </a:cubicBezTo>
                <a:close/>
                <a:moveTo>
                  <a:pt x="1075395" y="2351998"/>
                </a:moveTo>
                <a:cubicBezTo>
                  <a:pt x="1069553" y="2354335"/>
                  <a:pt x="1053195" y="2357548"/>
                  <a:pt x="1026322" y="2361637"/>
                </a:cubicBezTo>
                <a:cubicBezTo>
                  <a:pt x="999449" y="2365727"/>
                  <a:pt x="980170" y="2367771"/>
                  <a:pt x="968486" y="2367771"/>
                </a:cubicBezTo>
                <a:cubicBezTo>
                  <a:pt x="948624" y="2367771"/>
                  <a:pt x="934895" y="2371276"/>
                  <a:pt x="927300" y="2378287"/>
                </a:cubicBezTo>
                <a:cubicBezTo>
                  <a:pt x="919706" y="2385297"/>
                  <a:pt x="918245" y="2396397"/>
                  <a:pt x="922919" y="2411586"/>
                </a:cubicBezTo>
                <a:cubicBezTo>
                  <a:pt x="926424" y="2423270"/>
                  <a:pt x="934018" y="2435538"/>
                  <a:pt x="945703" y="2448391"/>
                </a:cubicBezTo>
                <a:cubicBezTo>
                  <a:pt x="957386" y="2461243"/>
                  <a:pt x="966734" y="2467669"/>
                  <a:pt x="973744" y="2467669"/>
                </a:cubicBezTo>
                <a:cubicBezTo>
                  <a:pt x="978418" y="2467669"/>
                  <a:pt x="996528" y="2451312"/>
                  <a:pt x="1028075" y="2418597"/>
                </a:cubicBezTo>
                <a:cubicBezTo>
                  <a:pt x="1059622" y="2385882"/>
                  <a:pt x="1075395" y="2367187"/>
                  <a:pt x="1075395" y="2362513"/>
                </a:cubicBezTo>
                <a:cubicBezTo>
                  <a:pt x="1075395" y="2362513"/>
                  <a:pt x="1075395" y="2359008"/>
                  <a:pt x="1075395" y="2351998"/>
                </a:cubicBezTo>
                <a:close/>
                <a:moveTo>
                  <a:pt x="3329162" y="2349788"/>
                </a:moveTo>
                <a:cubicBezTo>
                  <a:pt x="3338916" y="2349788"/>
                  <a:pt x="3345012" y="2372343"/>
                  <a:pt x="3347450" y="2417454"/>
                </a:cubicBezTo>
                <a:cubicBezTo>
                  <a:pt x="3349279" y="2446715"/>
                  <a:pt x="3353699" y="2478871"/>
                  <a:pt x="3360709" y="2513923"/>
                </a:cubicBezTo>
                <a:cubicBezTo>
                  <a:pt x="3367719" y="2548975"/>
                  <a:pt x="3374577" y="2573207"/>
                  <a:pt x="3381283" y="2586618"/>
                </a:cubicBezTo>
                <a:cubicBezTo>
                  <a:pt x="3397742" y="2616488"/>
                  <a:pt x="3407801" y="2642701"/>
                  <a:pt x="3411458" y="2665256"/>
                </a:cubicBezTo>
                <a:cubicBezTo>
                  <a:pt x="3413896" y="2684154"/>
                  <a:pt x="3417249" y="2696650"/>
                  <a:pt x="3421517" y="2702746"/>
                </a:cubicBezTo>
                <a:cubicBezTo>
                  <a:pt x="3426393" y="2711281"/>
                  <a:pt x="3426546" y="2720577"/>
                  <a:pt x="3421974" y="2730636"/>
                </a:cubicBezTo>
                <a:cubicBezTo>
                  <a:pt x="3417402" y="2740694"/>
                  <a:pt x="3408715" y="2749381"/>
                  <a:pt x="3395914" y="2756696"/>
                </a:cubicBezTo>
                <a:cubicBezTo>
                  <a:pt x="3359337" y="2777422"/>
                  <a:pt x="3318799" y="2791748"/>
                  <a:pt x="3274298" y="2799673"/>
                </a:cubicBezTo>
                <a:cubicBezTo>
                  <a:pt x="3229797" y="2807598"/>
                  <a:pt x="3193526" y="2806988"/>
                  <a:pt x="3165485" y="2797844"/>
                </a:cubicBezTo>
                <a:cubicBezTo>
                  <a:pt x="3146587" y="2791748"/>
                  <a:pt x="3128146" y="2779251"/>
                  <a:pt x="3110163" y="2760354"/>
                </a:cubicBezTo>
                <a:cubicBezTo>
                  <a:pt x="3092180" y="2741456"/>
                  <a:pt x="3077092" y="2719206"/>
                  <a:pt x="3064900" y="2693602"/>
                </a:cubicBezTo>
                <a:cubicBezTo>
                  <a:pt x="3053318" y="2668609"/>
                  <a:pt x="3045241" y="2655350"/>
                  <a:pt x="3040669" y="2653826"/>
                </a:cubicBezTo>
                <a:cubicBezTo>
                  <a:pt x="3036097" y="2652302"/>
                  <a:pt x="3028324" y="2654131"/>
                  <a:pt x="3017351" y="2659312"/>
                </a:cubicBezTo>
                <a:cubicBezTo>
                  <a:pt x="3006379" y="2664494"/>
                  <a:pt x="2998454" y="2666170"/>
                  <a:pt x="2993577" y="2664342"/>
                </a:cubicBezTo>
                <a:cubicBezTo>
                  <a:pt x="2980776" y="2660074"/>
                  <a:pt x="2970717" y="2635995"/>
                  <a:pt x="2963402" y="2592104"/>
                </a:cubicBezTo>
                <a:cubicBezTo>
                  <a:pt x="2960354" y="2575035"/>
                  <a:pt x="2958982" y="2563910"/>
                  <a:pt x="2959287" y="2558728"/>
                </a:cubicBezTo>
                <a:cubicBezTo>
                  <a:pt x="2959592" y="2553547"/>
                  <a:pt x="2962030" y="2548518"/>
                  <a:pt x="2966602" y="2543641"/>
                </a:cubicBezTo>
                <a:cubicBezTo>
                  <a:pt x="2971174" y="2538764"/>
                  <a:pt x="2974375" y="2536173"/>
                  <a:pt x="2976203" y="2535868"/>
                </a:cubicBezTo>
                <a:cubicBezTo>
                  <a:pt x="2978032" y="2535564"/>
                  <a:pt x="2981080" y="2537240"/>
                  <a:pt x="2985348" y="2540898"/>
                </a:cubicBezTo>
                <a:cubicBezTo>
                  <a:pt x="2990834" y="2546384"/>
                  <a:pt x="2991139" y="2552175"/>
                  <a:pt x="2986262" y="2558271"/>
                </a:cubicBezTo>
                <a:cubicBezTo>
                  <a:pt x="2981995" y="2563148"/>
                  <a:pt x="2981080" y="2565586"/>
                  <a:pt x="2983519" y="2565586"/>
                </a:cubicBezTo>
                <a:cubicBezTo>
                  <a:pt x="2986567" y="2566196"/>
                  <a:pt x="2994492" y="2561624"/>
                  <a:pt x="3007293" y="2551870"/>
                </a:cubicBezTo>
                <a:cubicBezTo>
                  <a:pt x="3020704" y="2541507"/>
                  <a:pt x="3030306" y="2529772"/>
                  <a:pt x="3036097" y="2516666"/>
                </a:cubicBezTo>
                <a:cubicBezTo>
                  <a:pt x="3041888" y="2503560"/>
                  <a:pt x="3046308" y="2483595"/>
                  <a:pt x="3049356" y="2456773"/>
                </a:cubicBezTo>
                <a:cubicBezTo>
                  <a:pt x="3053013" y="2425683"/>
                  <a:pt x="3052099" y="2408005"/>
                  <a:pt x="3046613" y="2403738"/>
                </a:cubicBezTo>
                <a:cubicBezTo>
                  <a:pt x="3039907" y="2398861"/>
                  <a:pt x="3036706" y="2392765"/>
                  <a:pt x="3037011" y="2385450"/>
                </a:cubicBezTo>
                <a:cubicBezTo>
                  <a:pt x="3037316" y="2378134"/>
                  <a:pt x="3041126" y="2374172"/>
                  <a:pt x="3048441" y="2373563"/>
                </a:cubicBezTo>
                <a:cubicBezTo>
                  <a:pt x="3055756" y="2372343"/>
                  <a:pt x="3063376" y="2377372"/>
                  <a:pt x="3071301" y="2388650"/>
                </a:cubicBezTo>
                <a:cubicBezTo>
                  <a:pt x="3079226" y="2399928"/>
                  <a:pt x="3085627" y="2415015"/>
                  <a:pt x="3090503" y="2433913"/>
                </a:cubicBezTo>
                <a:cubicBezTo>
                  <a:pt x="3094771" y="2449762"/>
                  <a:pt x="3098428" y="2457687"/>
                  <a:pt x="3101476" y="2457687"/>
                </a:cubicBezTo>
                <a:cubicBezTo>
                  <a:pt x="3104524" y="2457687"/>
                  <a:pt x="3113668" y="2450067"/>
                  <a:pt x="3128908" y="2434827"/>
                </a:cubicBezTo>
                <a:cubicBezTo>
                  <a:pt x="3144148" y="2419587"/>
                  <a:pt x="3151768" y="2410443"/>
                  <a:pt x="3151768" y="2407395"/>
                </a:cubicBezTo>
                <a:cubicBezTo>
                  <a:pt x="3151768" y="2403128"/>
                  <a:pt x="3148416" y="2402214"/>
                  <a:pt x="3141710" y="2404652"/>
                </a:cubicBezTo>
                <a:cubicBezTo>
                  <a:pt x="3139881" y="2405262"/>
                  <a:pt x="3139881" y="2404042"/>
                  <a:pt x="3141710" y="2400995"/>
                </a:cubicBezTo>
                <a:cubicBezTo>
                  <a:pt x="3149635" y="2386364"/>
                  <a:pt x="3161522" y="2372343"/>
                  <a:pt x="3177372" y="2358932"/>
                </a:cubicBezTo>
                <a:cubicBezTo>
                  <a:pt x="3182249" y="2355275"/>
                  <a:pt x="3189716" y="2355275"/>
                  <a:pt x="3199775" y="2358932"/>
                </a:cubicBezTo>
                <a:cubicBezTo>
                  <a:pt x="3209833" y="2362590"/>
                  <a:pt x="3218215" y="2368076"/>
                  <a:pt x="3224920" y="2375391"/>
                </a:cubicBezTo>
                <a:cubicBezTo>
                  <a:pt x="3240770" y="2393679"/>
                  <a:pt x="3240161" y="2415015"/>
                  <a:pt x="3223092" y="2439399"/>
                </a:cubicBezTo>
                <a:cubicBezTo>
                  <a:pt x="3213948" y="2453420"/>
                  <a:pt x="3209376" y="2462107"/>
                  <a:pt x="3209376" y="2465460"/>
                </a:cubicBezTo>
                <a:cubicBezTo>
                  <a:pt x="3209376" y="2468812"/>
                  <a:pt x="3192459" y="2489844"/>
                  <a:pt x="3158626" y="2528553"/>
                </a:cubicBezTo>
                <a:cubicBezTo>
                  <a:pt x="3124793" y="2567263"/>
                  <a:pt x="3105743" y="2590580"/>
                  <a:pt x="3101476" y="2598505"/>
                </a:cubicBezTo>
                <a:cubicBezTo>
                  <a:pt x="3095380" y="2610697"/>
                  <a:pt x="3095837" y="2630509"/>
                  <a:pt x="3102848" y="2657941"/>
                </a:cubicBezTo>
                <a:cubicBezTo>
                  <a:pt x="3109858" y="2685373"/>
                  <a:pt x="3119460" y="2704270"/>
                  <a:pt x="3131651" y="2714634"/>
                </a:cubicBezTo>
                <a:cubicBezTo>
                  <a:pt x="3137747" y="2719510"/>
                  <a:pt x="3155731" y="2719968"/>
                  <a:pt x="3185601" y="2716005"/>
                </a:cubicBezTo>
                <a:cubicBezTo>
                  <a:pt x="3215472" y="2712043"/>
                  <a:pt x="3239551" y="2706099"/>
                  <a:pt x="3257839" y="2698175"/>
                </a:cubicBezTo>
                <a:cubicBezTo>
                  <a:pt x="3257839" y="2697565"/>
                  <a:pt x="3258449" y="2697260"/>
                  <a:pt x="3259668" y="2697260"/>
                </a:cubicBezTo>
                <a:cubicBezTo>
                  <a:pt x="3272469" y="2691774"/>
                  <a:pt x="3280394" y="2684611"/>
                  <a:pt x="3283442" y="2675772"/>
                </a:cubicBezTo>
                <a:cubicBezTo>
                  <a:pt x="3286490" y="2666932"/>
                  <a:pt x="3290757" y="2638738"/>
                  <a:pt x="3296244" y="2591190"/>
                </a:cubicBezTo>
                <a:cubicBezTo>
                  <a:pt x="3296853" y="2588142"/>
                  <a:pt x="3297158" y="2585398"/>
                  <a:pt x="3297158" y="2582960"/>
                </a:cubicBezTo>
                <a:cubicBezTo>
                  <a:pt x="3303254" y="2535411"/>
                  <a:pt x="3308131" y="2498988"/>
                  <a:pt x="3311789" y="2473689"/>
                </a:cubicBezTo>
                <a:cubicBezTo>
                  <a:pt x="3315446" y="2448391"/>
                  <a:pt x="3317275" y="2427207"/>
                  <a:pt x="3317275" y="2410139"/>
                </a:cubicBezTo>
                <a:cubicBezTo>
                  <a:pt x="3317275" y="2393070"/>
                  <a:pt x="3318494" y="2378744"/>
                  <a:pt x="3320933" y="2367162"/>
                </a:cubicBezTo>
                <a:cubicBezTo>
                  <a:pt x="3323371" y="2355579"/>
                  <a:pt x="3326114" y="2349788"/>
                  <a:pt x="3329162" y="2349788"/>
                </a:cubicBezTo>
                <a:close/>
                <a:moveTo>
                  <a:pt x="2284003" y="2336072"/>
                </a:moveTo>
                <a:cubicBezTo>
                  <a:pt x="2276078" y="2334853"/>
                  <a:pt x="2269982" y="2336377"/>
                  <a:pt x="2265715" y="2340644"/>
                </a:cubicBezTo>
                <a:cubicBezTo>
                  <a:pt x="2261448" y="2344911"/>
                  <a:pt x="2259314" y="2351922"/>
                  <a:pt x="2259314" y="2361675"/>
                </a:cubicBezTo>
                <a:cubicBezTo>
                  <a:pt x="2259314" y="2365942"/>
                  <a:pt x="2260076" y="2368533"/>
                  <a:pt x="2261600" y="2369448"/>
                </a:cubicBezTo>
                <a:cubicBezTo>
                  <a:pt x="2263124" y="2370362"/>
                  <a:pt x="2266325" y="2370210"/>
                  <a:pt x="2271202" y="2368990"/>
                </a:cubicBezTo>
                <a:cubicBezTo>
                  <a:pt x="2279126" y="2367162"/>
                  <a:pt x="2285223" y="2365028"/>
                  <a:pt x="2289490" y="2362590"/>
                </a:cubicBezTo>
                <a:cubicBezTo>
                  <a:pt x="2293147" y="2360761"/>
                  <a:pt x="2296347" y="2357103"/>
                  <a:pt x="2299091" y="2351617"/>
                </a:cubicBezTo>
                <a:cubicBezTo>
                  <a:pt x="2301834" y="2346130"/>
                  <a:pt x="2302291" y="2342473"/>
                  <a:pt x="2300463" y="2340644"/>
                </a:cubicBezTo>
                <a:cubicBezTo>
                  <a:pt x="2298633" y="2338815"/>
                  <a:pt x="2293147" y="2337291"/>
                  <a:pt x="2284003" y="2336072"/>
                </a:cubicBezTo>
                <a:close/>
                <a:moveTo>
                  <a:pt x="2341610" y="2334243"/>
                </a:moveTo>
                <a:cubicBezTo>
                  <a:pt x="2337344" y="2334243"/>
                  <a:pt x="2334295" y="2335615"/>
                  <a:pt x="2332466" y="2338358"/>
                </a:cubicBezTo>
                <a:cubicBezTo>
                  <a:pt x="2330638" y="2341101"/>
                  <a:pt x="2331857" y="2342473"/>
                  <a:pt x="2336124" y="2342473"/>
                </a:cubicBezTo>
                <a:cubicBezTo>
                  <a:pt x="2340391" y="2342473"/>
                  <a:pt x="2343439" y="2341101"/>
                  <a:pt x="2345268" y="2338358"/>
                </a:cubicBezTo>
                <a:cubicBezTo>
                  <a:pt x="2347097" y="2335615"/>
                  <a:pt x="2345878" y="2334243"/>
                  <a:pt x="2341610" y="2334243"/>
                </a:cubicBezTo>
                <a:close/>
                <a:moveTo>
                  <a:pt x="4099087" y="2282122"/>
                </a:moveTo>
                <a:cubicBezTo>
                  <a:pt x="4103354" y="2282122"/>
                  <a:pt x="4105488" y="2283494"/>
                  <a:pt x="4105488" y="2286237"/>
                </a:cubicBezTo>
                <a:cubicBezTo>
                  <a:pt x="4105488" y="2288981"/>
                  <a:pt x="4102440" y="2290352"/>
                  <a:pt x="4096344" y="2290352"/>
                </a:cubicBezTo>
                <a:cubicBezTo>
                  <a:pt x="4093905" y="2290352"/>
                  <a:pt x="4092077" y="2290047"/>
                  <a:pt x="4090858" y="2289438"/>
                </a:cubicBezTo>
                <a:cubicBezTo>
                  <a:pt x="4089638" y="2288828"/>
                  <a:pt x="4089334" y="2287914"/>
                  <a:pt x="4089943" y="2286694"/>
                </a:cubicBezTo>
                <a:cubicBezTo>
                  <a:pt x="4091772" y="2283647"/>
                  <a:pt x="4094820" y="2282122"/>
                  <a:pt x="4099087" y="2282122"/>
                </a:cubicBezTo>
                <a:close/>
                <a:moveTo>
                  <a:pt x="3926722" y="2193654"/>
                </a:moveTo>
                <a:cubicBezTo>
                  <a:pt x="3929161" y="2193197"/>
                  <a:pt x="3930533" y="2193426"/>
                  <a:pt x="3930837" y="2194340"/>
                </a:cubicBezTo>
                <a:cubicBezTo>
                  <a:pt x="3931447" y="2194950"/>
                  <a:pt x="3930228" y="2195864"/>
                  <a:pt x="3927180" y="2197083"/>
                </a:cubicBezTo>
                <a:cubicBezTo>
                  <a:pt x="3922912" y="2200131"/>
                  <a:pt x="3918645" y="2201655"/>
                  <a:pt x="3914378" y="2201655"/>
                </a:cubicBezTo>
                <a:cubicBezTo>
                  <a:pt x="3910111" y="2201655"/>
                  <a:pt x="3910720" y="2200131"/>
                  <a:pt x="3916207" y="2197083"/>
                </a:cubicBezTo>
                <a:cubicBezTo>
                  <a:pt x="3920779" y="2195254"/>
                  <a:pt x="3924284" y="2194112"/>
                  <a:pt x="3926722" y="2193654"/>
                </a:cubicBezTo>
                <a:close/>
                <a:moveTo>
                  <a:pt x="4014276" y="2162565"/>
                </a:moveTo>
                <a:cubicBezTo>
                  <a:pt x="4015648" y="2162107"/>
                  <a:pt x="4016181" y="2162336"/>
                  <a:pt x="4015877" y="2163250"/>
                </a:cubicBezTo>
                <a:cubicBezTo>
                  <a:pt x="4015877" y="2163860"/>
                  <a:pt x="4015267" y="2164774"/>
                  <a:pt x="4014048" y="2165994"/>
                </a:cubicBezTo>
                <a:cubicBezTo>
                  <a:pt x="4012219" y="2169042"/>
                  <a:pt x="4009628" y="2170566"/>
                  <a:pt x="4006276" y="2170566"/>
                </a:cubicBezTo>
                <a:cubicBezTo>
                  <a:pt x="4002923" y="2170566"/>
                  <a:pt x="4003380" y="2169042"/>
                  <a:pt x="4007647" y="2165994"/>
                </a:cubicBezTo>
                <a:cubicBezTo>
                  <a:pt x="4010695" y="2164165"/>
                  <a:pt x="4012905" y="2163022"/>
                  <a:pt x="4014276" y="2162565"/>
                </a:cubicBezTo>
                <a:close/>
                <a:moveTo>
                  <a:pt x="1898126" y="2151363"/>
                </a:moveTo>
                <a:lnTo>
                  <a:pt x="1931045" y="2153192"/>
                </a:lnTo>
                <a:cubicBezTo>
                  <a:pt x="1960915" y="2155021"/>
                  <a:pt x="1975850" y="2160812"/>
                  <a:pt x="1975850" y="2170566"/>
                </a:cubicBezTo>
                <a:cubicBezTo>
                  <a:pt x="1975850" y="2173614"/>
                  <a:pt x="1977984" y="2175900"/>
                  <a:pt x="1982251" y="2177424"/>
                </a:cubicBezTo>
                <a:cubicBezTo>
                  <a:pt x="1986519" y="2178948"/>
                  <a:pt x="1991700" y="2186415"/>
                  <a:pt x="1997796" y="2199826"/>
                </a:cubicBezTo>
                <a:lnTo>
                  <a:pt x="2011512" y="2230002"/>
                </a:lnTo>
                <a:cubicBezTo>
                  <a:pt x="2023095" y="2253166"/>
                  <a:pt x="2023095" y="2283647"/>
                  <a:pt x="2011512" y="2321442"/>
                </a:cubicBezTo>
                <a:cubicBezTo>
                  <a:pt x="1999930" y="2359237"/>
                  <a:pt x="1979508" y="2396118"/>
                  <a:pt x="1950247" y="2432084"/>
                </a:cubicBezTo>
                <a:cubicBezTo>
                  <a:pt x="1917329" y="2472318"/>
                  <a:pt x="1893250" y="2498226"/>
                  <a:pt x="1878010" y="2509808"/>
                </a:cubicBezTo>
                <a:cubicBezTo>
                  <a:pt x="1868256" y="2517123"/>
                  <a:pt x="1862617" y="2523372"/>
                  <a:pt x="1861093" y="2528553"/>
                </a:cubicBezTo>
                <a:cubicBezTo>
                  <a:pt x="1859569" y="2533735"/>
                  <a:pt x="1861550" y="2539983"/>
                  <a:pt x="1867037" y="2547298"/>
                </a:cubicBezTo>
                <a:lnTo>
                  <a:pt x="1874352" y="2555528"/>
                </a:lnTo>
                <a:lnTo>
                  <a:pt x="1884410" y="2539069"/>
                </a:lnTo>
                <a:cubicBezTo>
                  <a:pt x="1891726" y="2527487"/>
                  <a:pt x="1896907" y="2521695"/>
                  <a:pt x="1899955" y="2521695"/>
                </a:cubicBezTo>
                <a:cubicBezTo>
                  <a:pt x="1901784" y="2521695"/>
                  <a:pt x="1901479" y="2524134"/>
                  <a:pt x="1899041" y="2529010"/>
                </a:cubicBezTo>
                <a:cubicBezTo>
                  <a:pt x="1891116" y="2549737"/>
                  <a:pt x="1889897" y="2580826"/>
                  <a:pt x="1895383" y="2622279"/>
                </a:cubicBezTo>
                <a:cubicBezTo>
                  <a:pt x="1898431" y="2648492"/>
                  <a:pt x="1900260" y="2678972"/>
                  <a:pt x="1900870" y="2713719"/>
                </a:cubicBezTo>
                <a:cubicBezTo>
                  <a:pt x="1901479" y="2737494"/>
                  <a:pt x="1901327" y="2753038"/>
                  <a:pt x="1900412" y="2760354"/>
                </a:cubicBezTo>
                <a:cubicBezTo>
                  <a:pt x="1899498" y="2767669"/>
                  <a:pt x="1896907" y="2774679"/>
                  <a:pt x="1892640" y="2781385"/>
                </a:cubicBezTo>
                <a:cubicBezTo>
                  <a:pt x="1887154" y="2791138"/>
                  <a:pt x="1881667" y="2795406"/>
                  <a:pt x="1876181" y="2794186"/>
                </a:cubicBezTo>
                <a:cubicBezTo>
                  <a:pt x="1870694" y="2792967"/>
                  <a:pt x="1867951" y="2791138"/>
                  <a:pt x="1867951" y="2788700"/>
                </a:cubicBezTo>
                <a:cubicBezTo>
                  <a:pt x="1867951" y="2786262"/>
                  <a:pt x="1865208" y="2784433"/>
                  <a:pt x="1859721" y="2783214"/>
                </a:cubicBezTo>
                <a:cubicBezTo>
                  <a:pt x="1854235" y="2781994"/>
                  <a:pt x="1850120" y="2778032"/>
                  <a:pt x="1847377" y="2771326"/>
                </a:cubicBezTo>
                <a:cubicBezTo>
                  <a:pt x="1844634" y="2764621"/>
                  <a:pt x="1840367" y="2756544"/>
                  <a:pt x="1834576" y="2747095"/>
                </a:cubicBezTo>
                <a:cubicBezTo>
                  <a:pt x="1828784" y="2737646"/>
                  <a:pt x="1824670" y="2725911"/>
                  <a:pt x="1822231" y="2711890"/>
                </a:cubicBezTo>
                <a:cubicBezTo>
                  <a:pt x="1817964" y="2690555"/>
                  <a:pt x="1811258" y="2674095"/>
                  <a:pt x="1802114" y="2662513"/>
                </a:cubicBezTo>
                <a:cubicBezTo>
                  <a:pt x="1799067" y="2659465"/>
                  <a:pt x="1797695" y="2656874"/>
                  <a:pt x="1798000" y="2654740"/>
                </a:cubicBezTo>
                <a:cubicBezTo>
                  <a:pt x="1798304" y="2652607"/>
                  <a:pt x="1799981" y="2649406"/>
                  <a:pt x="1803028" y="2645139"/>
                </a:cubicBezTo>
                <a:cubicBezTo>
                  <a:pt x="1807906" y="2637214"/>
                  <a:pt x="1809582" y="2632490"/>
                  <a:pt x="1808058" y="2630966"/>
                </a:cubicBezTo>
                <a:cubicBezTo>
                  <a:pt x="1806534" y="2629442"/>
                  <a:pt x="1807601" y="2624413"/>
                  <a:pt x="1811258" y="2615878"/>
                </a:cubicBezTo>
                <a:cubicBezTo>
                  <a:pt x="1814306" y="2608563"/>
                  <a:pt x="1816135" y="2599114"/>
                  <a:pt x="1816745" y="2587532"/>
                </a:cubicBezTo>
                <a:cubicBezTo>
                  <a:pt x="1817354" y="2575950"/>
                  <a:pt x="1816593" y="2568330"/>
                  <a:pt x="1814459" y="2564672"/>
                </a:cubicBezTo>
                <a:cubicBezTo>
                  <a:pt x="1812325" y="2561014"/>
                  <a:pt x="1807601" y="2562081"/>
                  <a:pt x="1800285" y="2567872"/>
                </a:cubicBezTo>
                <a:cubicBezTo>
                  <a:pt x="1792971" y="2573664"/>
                  <a:pt x="1787179" y="2575645"/>
                  <a:pt x="1782912" y="2573816"/>
                </a:cubicBezTo>
                <a:cubicBezTo>
                  <a:pt x="1778645" y="2571987"/>
                  <a:pt x="1772854" y="2573511"/>
                  <a:pt x="1765538" y="2578388"/>
                </a:cubicBezTo>
                <a:cubicBezTo>
                  <a:pt x="1760052" y="2582046"/>
                  <a:pt x="1755328" y="2583112"/>
                  <a:pt x="1751365" y="2581588"/>
                </a:cubicBezTo>
                <a:cubicBezTo>
                  <a:pt x="1747403" y="2580064"/>
                  <a:pt x="1741764" y="2575035"/>
                  <a:pt x="1734449" y="2566501"/>
                </a:cubicBezTo>
                <a:cubicBezTo>
                  <a:pt x="1727743" y="2557966"/>
                  <a:pt x="1722104" y="2537850"/>
                  <a:pt x="1717532" y="2506150"/>
                </a:cubicBezTo>
                <a:cubicBezTo>
                  <a:pt x="1712961" y="2474451"/>
                  <a:pt x="1708541" y="2456163"/>
                  <a:pt x="1704273" y="2451286"/>
                </a:cubicBezTo>
                <a:cubicBezTo>
                  <a:pt x="1690253" y="2436656"/>
                  <a:pt x="1697568" y="2420502"/>
                  <a:pt x="1726219" y="2402823"/>
                </a:cubicBezTo>
                <a:cubicBezTo>
                  <a:pt x="1754870" y="2385145"/>
                  <a:pt x="1784741" y="2362285"/>
                  <a:pt x="1815830" y="2334243"/>
                </a:cubicBezTo>
                <a:cubicBezTo>
                  <a:pt x="1846920" y="2306202"/>
                  <a:pt x="1867342" y="2283647"/>
                  <a:pt x="1877095" y="2266578"/>
                </a:cubicBezTo>
                <a:cubicBezTo>
                  <a:pt x="1883191" y="2256215"/>
                  <a:pt x="1887306" y="2251033"/>
                  <a:pt x="1889440" y="2251033"/>
                </a:cubicBezTo>
                <a:cubicBezTo>
                  <a:pt x="1891573" y="2251033"/>
                  <a:pt x="1892640" y="2248290"/>
                  <a:pt x="1892640" y="2242803"/>
                </a:cubicBezTo>
                <a:cubicBezTo>
                  <a:pt x="1892640" y="2237317"/>
                  <a:pt x="1893859" y="2234574"/>
                  <a:pt x="1896297" y="2234574"/>
                </a:cubicBezTo>
                <a:cubicBezTo>
                  <a:pt x="1898736" y="2234574"/>
                  <a:pt x="1902241" y="2229545"/>
                  <a:pt x="1906813" y="2219486"/>
                </a:cubicBezTo>
                <a:cubicBezTo>
                  <a:pt x="1911385" y="2209428"/>
                  <a:pt x="1913061" y="2203332"/>
                  <a:pt x="1911843" y="2201198"/>
                </a:cubicBezTo>
                <a:cubicBezTo>
                  <a:pt x="1910623" y="2199064"/>
                  <a:pt x="1906966" y="2198607"/>
                  <a:pt x="1900870" y="2199826"/>
                </a:cubicBezTo>
                <a:cubicBezTo>
                  <a:pt x="1894164" y="2201655"/>
                  <a:pt x="1889744" y="2198455"/>
                  <a:pt x="1887611" y="2190225"/>
                </a:cubicBezTo>
                <a:cubicBezTo>
                  <a:pt x="1885477" y="2181996"/>
                  <a:pt x="1886544" y="2173309"/>
                  <a:pt x="1890811" y="2164165"/>
                </a:cubicBezTo>
                <a:close/>
                <a:moveTo>
                  <a:pt x="4094515" y="2131247"/>
                </a:moveTo>
                <a:cubicBezTo>
                  <a:pt x="4095124" y="2132466"/>
                  <a:pt x="4093296" y="2134294"/>
                  <a:pt x="4089029" y="2136733"/>
                </a:cubicBezTo>
                <a:cubicBezTo>
                  <a:pt x="4083542" y="2141000"/>
                  <a:pt x="4078665" y="2143134"/>
                  <a:pt x="4074398" y="2143134"/>
                </a:cubicBezTo>
                <a:cubicBezTo>
                  <a:pt x="4070131" y="2143134"/>
                  <a:pt x="4071655" y="2141305"/>
                  <a:pt x="4078970" y="2137647"/>
                </a:cubicBezTo>
                <a:cubicBezTo>
                  <a:pt x="4089334" y="2131551"/>
                  <a:pt x="4094515" y="2129418"/>
                  <a:pt x="4094515" y="2131247"/>
                </a:cubicBezTo>
                <a:close/>
                <a:moveTo>
                  <a:pt x="4118747" y="2122103"/>
                </a:moveTo>
                <a:cubicBezTo>
                  <a:pt x="4123319" y="2122103"/>
                  <a:pt x="4122557" y="2123322"/>
                  <a:pt x="4116461" y="2125760"/>
                </a:cubicBezTo>
                <a:cubicBezTo>
                  <a:pt x="4107317" y="2130027"/>
                  <a:pt x="4102440" y="2131247"/>
                  <a:pt x="4101830" y="2129418"/>
                </a:cubicBezTo>
                <a:cubicBezTo>
                  <a:pt x="4101830" y="2128808"/>
                  <a:pt x="4103050" y="2127589"/>
                  <a:pt x="4105488" y="2125760"/>
                </a:cubicBezTo>
                <a:cubicBezTo>
                  <a:pt x="4109755" y="2123322"/>
                  <a:pt x="4114175" y="2122103"/>
                  <a:pt x="4118747" y="2122103"/>
                </a:cubicBezTo>
                <a:close/>
                <a:moveTo>
                  <a:pt x="4150293" y="2113873"/>
                </a:moveTo>
                <a:cubicBezTo>
                  <a:pt x="4153342" y="2114482"/>
                  <a:pt x="4155170" y="2115092"/>
                  <a:pt x="4155780" y="2115702"/>
                </a:cubicBezTo>
                <a:cubicBezTo>
                  <a:pt x="4152122" y="2117530"/>
                  <a:pt x="4148465" y="2117530"/>
                  <a:pt x="4144807" y="2115702"/>
                </a:cubicBezTo>
                <a:cubicBezTo>
                  <a:pt x="4145416" y="2115092"/>
                  <a:pt x="4147245" y="2114482"/>
                  <a:pt x="4150293" y="2113873"/>
                </a:cubicBezTo>
                <a:close/>
                <a:moveTo>
                  <a:pt x="3677549" y="2112044"/>
                </a:moveTo>
                <a:cubicBezTo>
                  <a:pt x="3686083" y="2112654"/>
                  <a:pt x="3693551" y="2114635"/>
                  <a:pt x="3699951" y="2117988"/>
                </a:cubicBezTo>
                <a:cubicBezTo>
                  <a:pt x="3706352" y="2121341"/>
                  <a:pt x="3715648" y="2127894"/>
                  <a:pt x="3727841" y="2137647"/>
                </a:cubicBezTo>
                <a:cubicBezTo>
                  <a:pt x="3776609" y="2176662"/>
                  <a:pt x="3802516" y="2211409"/>
                  <a:pt x="3805565" y="2241889"/>
                </a:cubicBezTo>
                <a:cubicBezTo>
                  <a:pt x="3806784" y="2254690"/>
                  <a:pt x="3808765" y="2262006"/>
                  <a:pt x="3811508" y="2263834"/>
                </a:cubicBezTo>
                <a:cubicBezTo>
                  <a:pt x="3814251" y="2265663"/>
                  <a:pt x="3813489" y="2274655"/>
                  <a:pt x="3809222" y="2290809"/>
                </a:cubicBezTo>
                <a:cubicBezTo>
                  <a:pt x="3804955" y="2306964"/>
                  <a:pt x="3802821" y="2319918"/>
                  <a:pt x="3802821" y="2329671"/>
                </a:cubicBezTo>
                <a:cubicBezTo>
                  <a:pt x="3802821" y="2336377"/>
                  <a:pt x="3798707" y="2349331"/>
                  <a:pt x="3790477" y="2368533"/>
                </a:cubicBezTo>
                <a:cubicBezTo>
                  <a:pt x="3782247" y="2387736"/>
                  <a:pt x="3775999" y="2398861"/>
                  <a:pt x="3771732" y="2401909"/>
                </a:cubicBezTo>
                <a:cubicBezTo>
                  <a:pt x="3769903" y="2403738"/>
                  <a:pt x="3767769" y="2408310"/>
                  <a:pt x="3765331" y="2415625"/>
                </a:cubicBezTo>
                <a:cubicBezTo>
                  <a:pt x="3762893" y="2424769"/>
                  <a:pt x="3757863" y="2437418"/>
                  <a:pt x="3750243" y="2453572"/>
                </a:cubicBezTo>
                <a:cubicBezTo>
                  <a:pt x="3742623" y="2469727"/>
                  <a:pt x="3737899" y="2477804"/>
                  <a:pt x="3736070" y="2477804"/>
                </a:cubicBezTo>
                <a:cubicBezTo>
                  <a:pt x="3733632" y="2477804"/>
                  <a:pt x="3728145" y="2484205"/>
                  <a:pt x="3719611" y="2497006"/>
                </a:cubicBezTo>
                <a:cubicBezTo>
                  <a:pt x="3707419" y="2515294"/>
                  <a:pt x="3701932" y="2524438"/>
                  <a:pt x="3703152" y="2524438"/>
                </a:cubicBezTo>
                <a:cubicBezTo>
                  <a:pt x="3704371" y="2524438"/>
                  <a:pt x="3707114" y="2522000"/>
                  <a:pt x="3711381" y="2517123"/>
                </a:cubicBezTo>
                <a:lnTo>
                  <a:pt x="3724183" y="2506150"/>
                </a:lnTo>
                <a:lnTo>
                  <a:pt x="3716868" y="2523524"/>
                </a:lnTo>
                <a:cubicBezTo>
                  <a:pt x="3712601" y="2533278"/>
                  <a:pt x="3710162" y="2542574"/>
                  <a:pt x="3709553" y="2551413"/>
                </a:cubicBezTo>
                <a:cubicBezTo>
                  <a:pt x="3708943" y="2560252"/>
                  <a:pt x="3708943" y="2586008"/>
                  <a:pt x="3709553" y="2628680"/>
                </a:cubicBezTo>
                <a:cubicBezTo>
                  <a:pt x="3709553" y="2668304"/>
                  <a:pt x="3711229" y="2690097"/>
                  <a:pt x="3714582" y="2694060"/>
                </a:cubicBezTo>
                <a:cubicBezTo>
                  <a:pt x="3717934" y="2698022"/>
                  <a:pt x="3718849" y="2701832"/>
                  <a:pt x="3717325" y="2705490"/>
                </a:cubicBezTo>
                <a:cubicBezTo>
                  <a:pt x="3715801" y="2709147"/>
                  <a:pt x="3716258" y="2722254"/>
                  <a:pt x="3718696" y="2744809"/>
                </a:cubicBezTo>
                <a:cubicBezTo>
                  <a:pt x="3722964" y="2781385"/>
                  <a:pt x="3725097" y="2803178"/>
                  <a:pt x="3725097" y="2810188"/>
                </a:cubicBezTo>
                <a:cubicBezTo>
                  <a:pt x="3725097" y="2817199"/>
                  <a:pt x="3722659" y="2823447"/>
                  <a:pt x="3717782" y="2828934"/>
                </a:cubicBezTo>
                <a:cubicBezTo>
                  <a:pt x="3701932" y="2845393"/>
                  <a:pt x="3684864" y="2836554"/>
                  <a:pt x="3666576" y="2802416"/>
                </a:cubicBezTo>
                <a:cubicBezTo>
                  <a:pt x="3661089" y="2792053"/>
                  <a:pt x="3657736" y="2785957"/>
                  <a:pt x="3656517" y="2784128"/>
                </a:cubicBezTo>
                <a:cubicBezTo>
                  <a:pt x="3654079" y="2781690"/>
                  <a:pt x="3650421" y="2774832"/>
                  <a:pt x="3645545" y="2763554"/>
                </a:cubicBezTo>
                <a:cubicBezTo>
                  <a:pt x="3640668" y="2752276"/>
                  <a:pt x="3638229" y="2744809"/>
                  <a:pt x="3638229" y="2741151"/>
                </a:cubicBezTo>
                <a:cubicBezTo>
                  <a:pt x="3638229" y="2736274"/>
                  <a:pt x="3635943" y="2727283"/>
                  <a:pt x="3631371" y="2714176"/>
                </a:cubicBezTo>
                <a:cubicBezTo>
                  <a:pt x="3626799" y="2701070"/>
                  <a:pt x="3626647" y="2691469"/>
                  <a:pt x="3630914" y="2685373"/>
                </a:cubicBezTo>
                <a:cubicBezTo>
                  <a:pt x="3635791" y="2677448"/>
                  <a:pt x="3638229" y="2656722"/>
                  <a:pt x="3638229" y="2623194"/>
                </a:cubicBezTo>
                <a:cubicBezTo>
                  <a:pt x="3638229" y="2611002"/>
                  <a:pt x="3637010" y="2606125"/>
                  <a:pt x="3634572" y="2608563"/>
                </a:cubicBezTo>
                <a:cubicBezTo>
                  <a:pt x="3632743" y="2611611"/>
                  <a:pt x="3626952" y="2616793"/>
                  <a:pt x="3617198" y="2624108"/>
                </a:cubicBezTo>
                <a:cubicBezTo>
                  <a:pt x="3610492" y="2628375"/>
                  <a:pt x="3605463" y="2630814"/>
                  <a:pt x="3602111" y="2631423"/>
                </a:cubicBezTo>
                <a:cubicBezTo>
                  <a:pt x="3598758" y="2632033"/>
                  <a:pt x="3594338" y="2631118"/>
                  <a:pt x="3588852" y="2628680"/>
                </a:cubicBezTo>
                <a:cubicBezTo>
                  <a:pt x="3582756" y="2626242"/>
                  <a:pt x="3576812" y="2621670"/>
                  <a:pt x="3571021" y="2614964"/>
                </a:cubicBezTo>
                <a:cubicBezTo>
                  <a:pt x="3565230" y="2608259"/>
                  <a:pt x="3562334" y="2602467"/>
                  <a:pt x="3562334" y="2597590"/>
                </a:cubicBezTo>
                <a:cubicBezTo>
                  <a:pt x="3562334" y="2593933"/>
                  <a:pt x="3560200" y="2589666"/>
                  <a:pt x="3555933" y="2584789"/>
                </a:cubicBezTo>
                <a:cubicBezTo>
                  <a:pt x="3551666" y="2579912"/>
                  <a:pt x="3548923" y="2567110"/>
                  <a:pt x="3547704" y="2546384"/>
                </a:cubicBezTo>
                <a:cubicBezTo>
                  <a:pt x="3546485" y="2525658"/>
                  <a:pt x="3545722" y="2515294"/>
                  <a:pt x="3545418" y="2515294"/>
                </a:cubicBezTo>
                <a:cubicBezTo>
                  <a:pt x="3545113" y="2515294"/>
                  <a:pt x="3544351" y="2509351"/>
                  <a:pt x="3543132" y="2497464"/>
                </a:cubicBezTo>
                <a:cubicBezTo>
                  <a:pt x="3541912" y="2485576"/>
                  <a:pt x="3540389" y="2474756"/>
                  <a:pt x="3538560" y="2465003"/>
                </a:cubicBezTo>
                <a:cubicBezTo>
                  <a:pt x="3536731" y="2458297"/>
                  <a:pt x="3536731" y="2453268"/>
                  <a:pt x="3538560" y="2449915"/>
                </a:cubicBezTo>
                <a:cubicBezTo>
                  <a:pt x="3540389" y="2446562"/>
                  <a:pt x="3545570" y="2440923"/>
                  <a:pt x="3554104" y="2432998"/>
                </a:cubicBezTo>
                <a:cubicBezTo>
                  <a:pt x="3566906" y="2421416"/>
                  <a:pt x="3574374" y="2415625"/>
                  <a:pt x="3576507" y="2415625"/>
                </a:cubicBezTo>
                <a:cubicBezTo>
                  <a:pt x="3578641" y="2415625"/>
                  <a:pt x="3580317" y="2413796"/>
                  <a:pt x="3581536" y="2410139"/>
                </a:cubicBezTo>
                <a:cubicBezTo>
                  <a:pt x="3582756" y="2406481"/>
                  <a:pt x="3584585" y="2405566"/>
                  <a:pt x="3587023" y="2407395"/>
                </a:cubicBezTo>
                <a:cubicBezTo>
                  <a:pt x="3588242" y="2408614"/>
                  <a:pt x="3585194" y="2415015"/>
                  <a:pt x="3577879" y="2426598"/>
                </a:cubicBezTo>
                <a:cubicBezTo>
                  <a:pt x="3570564" y="2438180"/>
                  <a:pt x="3565077" y="2444581"/>
                  <a:pt x="3561420" y="2445800"/>
                </a:cubicBezTo>
                <a:cubicBezTo>
                  <a:pt x="3559591" y="2447019"/>
                  <a:pt x="3558677" y="2449762"/>
                  <a:pt x="3558677" y="2454030"/>
                </a:cubicBezTo>
                <a:cubicBezTo>
                  <a:pt x="3558677" y="2460126"/>
                  <a:pt x="3564468" y="2457992"/>
                  <a:pt x="3576050" y="2447629"/>
                </a:cubicBezTo>
                <a:cubicBezTo>
                  <a:pt x="3582756" y="2441533"/>
                  <a:pt x="3587328" y="2436047"/>
                  <a:pt x="3589766" y="2431170"/>
                </a:cubicBezTo>
                <a:cubicBezTo>
                  <a:pt x="3592204" y="2424464"/>
                  <a:pt x="3596319" y="2418978"/>
                  <a:pt x="3602111" y="2414710"/>
                </a:cubicBezTo>
                <a:cubicBezTo>
                  <a:pt x="3607902" y="2410443"/>
                  <a:pt x="3613845" y="2402671"/>
                  <a:pt x="3619941" y="2391393"/>
                </a:cubicBezTo>
                <a:cubicBezTo>
                  <a:pt x="3626037" y="2380116"/>
                  <a:pt x="3631219" y="2372648"/>
                  <a:pt x="3635486" y="2368990"/>
                </a:cubicBezTo>
                <a:cubicBezTo>
                  <a:pt x="3639144" y="2365942"/>
                  <a:pt x="3642801" y="2359542"/>
                  <a:pt x="3646459" y="2349788"/>
                </a:cubicBezTo>
                <a:cubicBezTo>
                  <a:pt x="3650117" y="2340034"/>
                  <a:pt x="3651031" y="2333634"/>
                  <a:pt x="3649202" y="2330586"/>
                </a:cubicBezTo>
                <a:cubicBezTo>
                  <a:pt x="3647373" y="2327538"/>
                  <a:pt x="3644630" y="2326623"/>
                  <a:pt x="3640973" y="2327842"/>
                </a:cubicBezTo>
                <a:cubicBezTo>
                  <a:pt x="3637315" y="2329062"/>
                  <a:pt x="3642649" y="2316870"/>
                  <a:pt x="3656975" y="2291266"/>
                </a:cubicBezTo>
                <a:cubicBezTo>
                  <a:pt x="3671300" y="2265663"/>
                  <a:pt x="3681511" y="2243108"/>
                  <a:pt x="3687607" y="2223601"/>
                </a:cubicBezTo>
                <a:lnTo>
                  <a:pt x="3695836" y="2195254"/>
                </a:lnTo>
                <a:lnTo>
                  <a:pt x="3686693" y="2187025"/>
                </a:lnTo>
                <a:cubicBezTo>
                  <a:pt x="3680596" y="2182148"/>
                  <a:pt x="3674806" y="2179710"/>
                  <a:pt x="3669319" y="2179710"/>
                </a:cubicBezTo>
                <a:cubicBezTo>
                  <a:pt x="3663833" y="2179710"/>
                  <a:pt x="3657279" y="2174985"/>
                  <a:pt x="3649659" y="2165537"/>
                </a:cubicBezTo>
                <a:cubicBezTo>
                  <a:pt x="3642039" y="2156088"/>
                  <a:pt x="3638229" y="2147706"/>
                  <a:pt x="3638229" y="2140391"/>
                </a:cubicBezTo>
                <a:cubicBezTo>
                  <a:pt x="3638229" y="2132466"/>
                  <a:pt x="3641125" y="2125455"/>
                  <a:pt x="3646916" y="2119359"/>
                </a:cubicBezTo>
                <a:cubicBezTo>
                  <a:pt x="3652707" y="2113263"/>
                  <a:pt x="3662918" y="2110825"/>
                  <a:pt x="3677549" y="2112044"/>
                </a:cubicBezTo>
                <a:close/>
                <a:moveTo>
                  <a:pt x="4181840" y="2099700"/>
                </a:moveTo>
                <a:cubicBezTo>
                  <a:pt x="4187022" y="2100004"/>
                  <a:pt x="4189613" y="2101376"/>
                  <a:pt x="4189613" y="2103815"/>
                </a:cubicBezTo>
                <a:cubicBezTo>
                  <a:pt x="4189613" y="2106862"/>
                  <a:pt x="4191899" y="2108386"/>
                  <a:pt x="4196471" y="2108386"/>
                </a:cubicBezTo>
                <a:cubicBezTo>
                  <a:pt x="4201043" y="2108386"/>
                  <a:pt x="4205158" y="2110215"/>
                  <a:pt x="4208815" y="2113873"/>
                </a:cubicBezTo>
                <a:cubicBezTo>
                  <a:pt x="4214301" y="2119969"/>
                  <a:pt x="4227103" y="2124846"/>
                  <a:pt x="4247220" y="2128503"/>
                </a:cubicBezTo>
                <a:cubicBezTo>
                  <a:pt x="4252097" y="2129723"/>
                  <a:pt x="4258497" y="2133990"/>
                  <a:pt x="4266422" y="2141305"/>
                </a:cubicBezTo>
                <a:cubicBezTo>
                  <a:pt x="4274347" y="2148620"/>
                  <a:pt x="4278614" y="2154106"/>
                  <a:pt x="4279224" y="2157764"/>
                </a:cubicBezTo>
                <a:cubicBezTo>
                  <a:pt x="4279224" y="2162641"/>
                  <a:pt x="4275109" y="2167518"/>
                  <a:pt x="4266880" y="2172394"/>
                </a:cubicBezTo>
                <a:cubicBezTo>
                  <a:pt x="4258650" y="2177271"/>
                  <a:pt x="4250573" y="2179710"/>
                  <a:pt x="4242648" y="2179710"/>
                </a:cubicBezTo>
                <a:cubicBezTo>
                  <a:pt x="4235942" y="2180319"/>
                  <a:pt x="4223598" y="2185653"/>
                  <a:pt x="4205615" y="2195712"/>
                </a:cubicBezTo>
                <a:cubicBezTo>
                  <a:pt x="4187632" y="2205770"/>
                  <a:pt x="4169496" y="2215371"/>
                  <a:pt x="4151208" y="2224515"/>
                </a:cubicBezTo>
                <a:cubicBezTo>
                  <a:pt x="4123166" y="2237317"/>
                  <a:pt x="4096953" y="2254690"/>
                  <a:pt x="4072569" y="2276636"/>
                </a:cubicBezTo>
                <a:cubicBezTo>
                  <a:pt x="4066473" y="2282122"/>
                  <a:pt x="4057025" y="2289743"/>
                  <a:pt x="4044223" y="2299496"/>
                </a:cubicBezTo>
                <a:cubicBezTo>
                  <a:pt x="4031421" y="2309250"/>
                  <a:pt x="4025935" y="2315346"/>
                  <a:pt x="4027764" y="2317784"/>
                </a:cubicBezTo>
                <a:cubicBezTo>
                  <a:pt x="4028373" y="2318394"/>
                  <a:pt x="4027611" y="2319613"/>
                  <a:pt x="4025478" y="2321442"/>
                </a:cubicBezTo>
                <a:cubicBezTo>
                  <a:pt x="4023344" y="2323270"/>
                  <a:pt x="4020296" y="2324794"/>
                  <a:pt x="4016334" y="2326014"/>
                </a:cubicBezTo>
                <a:cubicBezTo>
                  <a:pt x="4012371" y="2327233"/>
                  <a:pt x="4008561" y="2327842"/>
                  <a:pt x="4004904" y="2327842"/>
                </a:cubicBezTo>
                <a:cubicBezTo>
                  <a:pt x="4001246" y="2328452"/>
                  <a:pt x="3991188" y="2333939"/>
                  <a:pt x="3974728" y="2344302"/>
                </a:cubicBezTo>
                <a:cubicBezTo>
                  <a:pt x="3958269" y="2354665"/>
                  <a:pt x="3950040" y="2360761"/>
                  <a:pt x="3950040" y="2362590"/>
                </a:cubicBezTo>
                <a:cubicBezTo>
                  <a:pt x="3950649" y="2363199"/>
                  <a:pt x="3951564" y="2363504"/>
                  <a:pt x="3952783" y="2363504"/>
                </a:cubicBezTo>
                <a:cubicBezTo>
                  <a:pt x="3954002" y="2363504"/>
                  <a:pt x="3957660" y="2362132"/>
                  <a:pt x="3963756" y="2359389"/>
                </a:cubicBezTo>
                <a:cubicBezTo>
                  <a:pt x="3969852" y="2356646"/>
                  <a:pt x="3977472" y="2353293"/>
                  <a:pt x="3986616" y="2349331"/>
                </a:cubicBezTo>
                <a:cubicBezTo>
                  <a:pt x="3995760" y="2345368"/>
                  <a:pt x="4008561" y="2339730"/>
                  <a:pt x="4025021" y="2332414"/>
                </a:cubicBezTo>
                <a:cubicBezTo>
                  <a:pt x="4035384" y="2327538"/>
                  <a:pt x="4050319" y="2320832"/>
                  <a:pt x="4069826" y="2312298"/>
                </a:cubicBezTo>
                <a:cubicBezTo>
                  <a:pt x="4089334" y="2303763"/>
                  <a:pt x="4101678" y="2297972"/>
                  <a:pt x="4106859" y="2294924"/>
                </a:cubicBezTo>
                <a:cubicBezTo>
                  <a:pt x="4112041" y="2291876"/>
                  <a:pt x="4124690" y="2294619"/>
                  <a:pt x="4144807" y="2303154"/>
                </a:cubicBezTo>
                <a:cubicBezTo>
                  <a:pt x="4166143" y="2312907"/>
                  <a:pt x="4178183" y="2322204"/>
                  <a:pt x="4180926" y="2331043"/>
                </a:cubicBezTo>
                <a:cubicBezTo>
                  <a:pt x="4183669" y="2339882"/>
                  <a:pt x="4176811" y="2347045"/>
                  <a:pt x="4160352" y="2352531"/>
                </a:cubicBezTo>
                <a:cubicBezTo>
                  <a:pt x="4148160" y="2356799"/>
                  <a:pt x="4132615" y="2363504"/>
                  <a:pt x="4113718" y="2372648"/>
                </a:cubicBezTo>
                <a:cubicBezTo>
                  <a:pt x="4094820" y="2381792"/>
                  <a:pt x="4084761" y="2387278"/>
                  <a:pt x="4083542" y="2389107"/>
                </a:cubicBezTo>
                <a:cubicBezTo>
                  <a:pt x="4082932" y="2391546"/>
                  <a:pt x="4080189" y="2392765"/>
                  <a:pt x="4075313" y="2392765"/>
                </a:cubicBezTo>
                <a:cubicBezTo>
                  <a:pt x="4071655" y="2392765"/>
                  <a:pt x="4064492" y="2396727"/>
                  <a:pt x="4053824" y="2404652"/>
                </a:cubicBezTo>
                <a:cubicBezTo>
                  <a:pt x="4043156" y="2412577"/>
                  <a:pt x="4035384" y="2419283"/>
                  <a:pt x="4030507" y="2424769"/>
                </a:cubicBezTo>
                <a:cubicBezTo>
                  <a:pt x="4026850" y="2430255"/>
                  <a:pt x="4023497" y="2432084"/>
                  <a:pt x="4020449" y="2430255"/>
                </a:cubicBezTo>
                <a:cubicBezTo>
                  <a:pt x="4019229" y="2429646"/>
                  <a:pt x="4018315" y="2430103"/>
                  <a:pt x="4017705" y="2431627"/>
                </a:cubicBezTo>
                <a:cubicBezTo>
                  <a:pt x="4017096" y="2433151"/>
                  <a:pt x="4016791" y="2435132"/>
                  <a:pt x="4016791" y="2437571"/>
                </a:cubicBezTo>
                <a:cubicBezTo>
                  <a:pt x="4016791" y="2443666"/>
                  <a:pt x="4014200" y="2447781"/>
                  <a:pt x="4009019" y="2449915"/>
                </a:cubicBezTo>
                <a:cubicBezTo>
                  <a:pt x="4003837" y="2452048"/>
                  <a:pt x="3998808" y="2455249"/>
                  <a:pt x="3993931" y="2459516"/>
                </a:cubicBezTo>
                <a:cubicBezTo>
                  <a:pt x="3990883" y="2462564"/>
                  <a:pt x="3990273" y="2464088"/>
                  <a:pt x="3992102" y="2464088"/>
                </a:cubicBezTo>
                <a:cubicBezTo>
                  <a:pt x="3993321" y="2464088"/>
                  <a:pt x="3996369" y="2463479"/>
                  <a:pt x="4001246" y="2462259"/>
                </a:cubicBezTo>
                <a:cubicBezTo>
                  <a:pt x="4017705" y="2457992"/>
                  <a:pt x="4036298" y="2448238"/>
                  <a:pt x="4057025" y="2432998"/>
                </a:cubicBezTo>
                <a:cubicBezTo>
                  <a:pt x="4064340" y="2427512"/>
                  <a:pt x="4066016" y="2424616"/>
                  <a:pt x="4062054" y="2424312"/>
                </a:cubicBezTo>
                <a:cubicBezTo>
                  <a:pt x="4058091" y="2424007"/>
                  <a:pt x="4057634" y="2421111"/>
                  <a:pt x="4060682" y="2415625"/>
                </a:cubicBezTo>
                <a:cubicBezTo>
                  <a:pt x="4064949" y="2407700"/>
                  <a:pt x="4068607" y="2404957"/>
                  <a:pt x="4071655" y="2407395"/>
                </a:cubicBezTo>
                <a:cubicBezTo>
                  <a:pt x="4073484" y="2408005"/>
                  <a:pt x="4073484" y="2410748"/>
                  <a:pt x="4071655" y="2415625"/>
                </a:cubicBezTo>
                <a:cubicBezTo>
                  <a:pt x="4070436" y="2419892"/>
                  <a:pt x="4070131" y="2422330"/>
                  <a:pt x="4070741" y="2422940"/>
                </a:cubicBezTo>
                <a:cubicBezTo>
                  <a:pt x="4071350" y="2423550"/>
                  <a:pt x="4073484" y="2423245"/>
                  <a:pt x="4077142" y="2422026"/>
                </a:cubicBezTo>
                <a:cubicBezTo>
                  <a:pt x="4091772" y="2415930"/>
                  <a:pt x="4108231" y="2417759"/>
                  <a:pt x="4126519" y="2427512"/>
                </a:cubicBezTo>
                <a:cubicBezTo>
                  <a:pt x="4133225" y="2431170"/>
                  <a:pt x="4140083" y="2432998"/>
                  <a:pt x="4147093" y="2432998"/>
                </a:cubicBezTo>
                <a:cubicBezTo>
                  <a:pt x="4154103" y="2432998"/>
                  <a:pt x="4163400" y="2437875"/>
                  <a:pt x="4174982" y="2447629"/>
                </a:cubicBezTo>
                <a:cubicBezTo>
                  <a:pt x="4182298" y="2454334"/>
                  <a:pt x="4186565" y="2458906"/>
                  <a:pt x="4187784" y="2461345"/>
                </a:cubicBezTo>
                <a:cubicBezTo>
                  <a:pt x="4189003" y="2463783"/>
                  <a:pt x="4188089" y="2466526"/>
                  <a:pt x="4185041" y="2469574"/>
                </a:cubicBezTo>
                <a:cubicBezTo>
                  <a:pt x="4180774" y="2473842"/>
                  <a:pt x="4173916" y="2478566"/>
                  <a:pt x="4164467" y="2483748"/>
                </a:cubicBezTo>
                <a:cubicBezTo>
                  <a:pt x="4155018" y="2488929"/>
                  <a:pt x="4150293" y="2492739"/>
                  <a:pt x="4150293" y="2495178"/>
                </a:cubicBezTo>
                <a:cubicBezTo>
                  <a:pt x="4150293" y="2497616"/>
                  <a:pt x="4146941" y="2499902"/>
                  <a:pt x="4140235" y="2502036"/>
                </a:cubicBezTo>
                <a:cubicBezTo>
                  <a:pt x="4133529" y="2504169"/>
                  <a:pt x="4129415" y="2505541"/>
                  <a:pt x="4127891" y="2506150"/>
                </a:cubicBezTo>
                <a:cubicBezTo>
                  <a:pt x="4126367" y="2506760"/>
                  <a:pt x="4121185" y="2508284"/>
                  <a:pt x="4112346" y="2510722"/>
                </a:cubicBezTo>
                <a:cubicBezTo>
                  <a:pt x="4103507" y="2513161"/>
                  <a:pt x="4098325" y="2515447"/>
                  <a:pt x="4096801" y="2517580"/>
                </a:cubicBezTo>
                <a:cubicBezTo>
                  <a:pt x="4095277" y="2519714"/>
                  <a:pt x="4086895" y="2524591"/>
                  <a:pt x="4071655" y="2532211"/>
                </a:cubicBezTo>
                <a:cubicBezTo>
                  <a:pt x="4056415" y="2539831"/>
                  <a:pt x="4045442" y="2547908"/>
                  <a:pt x="4038737" y="2556442"/>
                </a:cubicBezTo>
                <a:cubicBezTo>
                  <a:pt x="4022887" y="2577778"/>
                  <a:pt x="4013134" y="2591190"/>
                  <a:pt x="4009476" y="2596676"/>
                </a:cubicBezTo>
                <a:cubicBezTo>
                  <a:pt x="4005818" y="2602162"/>
                  <a:pt x="4005209" y="2606125"/>
                  <a:pt x="4007647" y="2608563"/>
                </a:cubicBezTo>
                <a:cubicBezTo>
                  <a:pt x="4010695" y="2611002"/>
                  <a:pt x="4015877" y="2610392"/>
                  <a:pt x="4023192" y="2606734"/>
                </a:cubicBezTo>
                <a:cubicBezTo>
                  <a:pt x="4030507" y="2603077"/>
                  <a:pt x="4034165" y="2599114"/>
                  <a:pt x="4034165" y="2594847"/>
                </a:cubicBezTo>
                <a:cubicBezTo>
                  <a:pt x="4034165" y="2590580"/>
                  <a:pt x="4035689" y="2588446"/>
                  <a:pt x="4038737" y="2588446"/>
                </a:cubicBezTo>
                <a:cubicBezTo>
                  <a:pt x="4041785" y="2588446"/>
                  <a:pt x="4042547" y="2589971"/>
                  <a:pt x="4041023" y="2593018"/>
                </a:cubicBezTo>
                <a:cubicBezTo>
                  <a:pt x="4039498" y="2596066"/>
                  <a:pt x="4039346" y="2597590"/>
                  <a:pt x="4040566" y="2597590"/>
                </a:cubicBezTo>
                <a:cubicBezTo>
                  <a:pt x="4046052" y="2597590"/>
                  <a:pt x="4067692" y="2590580"/>
                  <a:pt x="4105488" y="2576559"/>
                </a:cubicBezTo>
                <a:cubicBezTo>
                  <a:pt x="4109755" y="2574730"/>
                  <a:pt x="4114937" y="2573511"/>
                  <a:pt x="4121033" y="2572902"/>
                </a:cubicBezTo>
                <a:cubicBezTo>
                  <a:pt x="4127129" y="2572292"/>
                  <a:pt x="4138101" y="2570463"/>
                  <a:pt x="4153951" y="2567415"/>
                </a:cubicBezTo>
                <a:cubicBezTo>
                  <a:pt x="4165533" y="2564977"/>
                  <a:pt x="4173916" y="2564215"/>
                  <a:pt x="4179097" y="2565129"/>
                </a:cubicBezTo>
                <a:cubicBezTo>
                  <a:pt x="4184279" y="2566044"/>
                  <a:pt x="4193270" y="2569854"/>
                  <a:pt x="4206072" y="2576559"/>
                </a:cubicBezTo>
                <a:cubicBezTo>
                  <a:pt x="4222531" y="2584484"/>
                  <a:pt x="4233504" y="2591952"/>
                  <a:pt x="4238990" y="2598962"/>
                </a:cubicBezTo>
                <a:cubicBezTo>
                  <a:pt x="4244477" y="2605972"/>
                  <a:pt x="4247220" y="2615878"/>
                  <a:pt x="4247220" y="2628680"/>
                </a:cubicBezTo>
                <a:cubicBezTo>
                  <a:pt x="4246610" y="2645749"/>
                  <a:pt x="4236857" y="2664037"/>
                  <a:pt x="4217959" y="2683544"/>
                </a:cubicBezTo>
                <a:cubicBezTo>
                  <a:pt x="4211253" y="2690250"/>
                  <a:pt x="4201805" y="2697565"/>
                  <a:pt x="4189613" y="2705490"/>
                </a:cubicBezTo>
                <a:cubicBezTo>
                  <a:pt x="4177421" y="2713414"/>
                  <a:pt x="4169801" y="2717377"/>
                  <a:pt x="4166753" y="2717377"/>
                </a:cubicBezTo>
                <a:cubicBezTo>
                  <a:pt x="4161266" y="2717377"/>
                  <a:pt x="4156389" y="2719510"/>
                  <a:pt x="4152122" y="2723778"/>
                </a:cubicBezTo>
                <a:cubicBezTo>
                  <a:pt x="4147855" y="2728045"/>
                  <a:pt x="4143588" y="2730788"/>
                  <a:pt x="4139321" y="2732007"/>
                </a:cubicBezTo>
                <a:cubicBezTo>
                  <a:pt x="4133834" y="2734446"/>
                  <a:pt x="4134749" y="2737798"/>
                  <a:pt x="4142064" y="2742066"/>
                </a:cubicBezTo>
                <a:cubicBezTo>
                  <a:pt x="4145722" y="2744504"/>
                  <a:pt x="4149989" y="2745723"/>
                  <a:pt x="4154866" y="2745723"/>
                </a:cubicBezTo>
                <a:cubicBezTo>
                  <a:pt x="4167667" y="2747552"/>
                  <a:pt x="4182602" y="2754562"/>
                  <a:pt x="4199671" y="2766754"/>
                </a:cubicBezTo>
                <a:cubicBezTo>
                  <a:pt x="4216740" y="2778947"/>
                  <a:pt x="4225274" y="2789005"/>
                  <a:pt x="4225274" y="2796930"/>
                </a:cubicBezTo>
                <a:cubicBezTo>
                  <a:pt x="4225274" y="2803026"/>
                  <a:pt x="4214606" y="2808664"/>
                  <a:pt x="4193270" y="2813846"/>
                </a:cubicBezTo>
                <a:cubicBezTo>
                  <a:pt x="4171934" y="2819028"/>
                  <a:pt x="4144807" y="2821923"/>
                  <a:pt x="4111889" y="2822533"/>
                </a:cubicBezTo>
                <a:cubicBezTo>
                  <a:pt x="4082628" y="2823752"/>
                  <a:pt x="4056415" y="2824971"/>
                  <a:pt x="4033250" y="2826190"/>
                </a:cubicBezTo>
                <a:lnTo>
                  <a:pt x="3999418" y="2828934"/>
                </a:lnTo>
                <a:lnTo>
                  <a:pt x="3990273" y="2814303"/>
                </a:lnTo>
                <a:cubicBezTo>
                  <a:pt x="3984787" y="2805159"/>
                  <a:pt x="3981891" y="2794644"/>
                  <a:pt x="3981586" y="2782756"/>
                </a:cubicBezTo>
                <a:cubicBezTo>
                  <a:pt x="3981282" y="2770869"/>
                  <a:pt x="3983567" y="2761268"/>
                  <a:pt x="3988445" y="2753953"/>
                </a:cubicBezTo>
                <a:cubicBezTo>
                  <a:pt x="3993321" y="2747247"/>
                  <a:pt x="3993931" y="2742675"/>
                  <a:pt x="3990273" y="2740237"/>
                </a:cubicBezTo>
                <a:cubicBezTo>
                  <a:pt x="3987225" y="2737798"/>
                  <a:pt x="3986006" y="2735055"/>
                  <a:pt x="3986616" y="2732007"/>
                </a:cubicBezTo>
                <a:cubicBezTo>
                  <a:pt x="3987225" y="2728959"/>
                  <a:pt x="3989359" y="2726368"/>
                  <a:pt x="3993017" y="2724235"/>
                </a:cubicBezTo>
                <a:cubicBezTo>
                  <a:pt x="3996674" y="2722101"/>
                  <a:pt x="4000637" y="2721339"/>
                  <a:pt x="4004904" y="2721949"/>
                </a:cubicBezTo>
                <a:cubicBezTo>
                  <a:pt x="4007342" y="2722558"/>
                  <a:pt x="4019229" y="2717377"/>
                  <a:pt x="4040566" y="2706404"/>
                </a:cubicBezTo>
                <a:cubicBezTo>
                  <a:pt x="4057025" y="2698479"/>
                  <a:pt x="4064645" y="2695431"/>
                  <a:pt x="4063426" y="2697260"/>
                </a:cubicBezTo>
                <a:cubicBezTo>
                  <a:pt x="4063426" y="2697260"/>
                  <a:pt x="4062511" y="2698175"/>
                  <a:pt x="4060682" y="2700003"/>
                </a:cubicBezTo>
                <a:cubicBezTo>
                  <a:pt x="4053367" y="2706099"/>
                  <a:pt x="4051538" y="2709147"/>
                  <a:pt x="4055196" y="2709147"/>
                </a:cubicBezTo>
                <a:cubicBezTo>
                  <a:pt x="4057634" y="2709147"/>
                  <a:pt x="4062206" y="2706861"/>
                  <a:pt x="4068912" y="2702289"/>
                </a:cubicBezTo>
                <a:cubicBezTo>
                  <a:pt x="4075618" y="2697717"/>
                  <a:pt x="4078056" y="2694060"/>
                  <a:pt x="4076227" y="2691316"/>
                </a:cubicBezTo>
                <a:cubicBezTo>
                  <a:pt x="4074398" y="2688573"/>
                  <a:pt x="4077751" y="2685068"/>
                  <a:pt x="4086285" y="2680801"/>
                </a:cubicBezTo>
                <a:cubicBezTo>
                  <a:pt x="4094820" y="2676534"/>
                  <a:pt x="4110974" y="2663122"/>
                  <a:pt x="4134749" y="2640567"/>
                </a:cubicBezTo>
                <a:cubicBezTo>
                  <a:pt x="4156085" y="2619231"/>
                  <a:pt x="4165229" y="2608259"/>
                  <a:pt x="4162181" y="2607649"/>
                </a:cubicBezTo>
                <a:cubicBezTo>
                  <a:pt x="4160961" y="2607649"/>
                  <a:pt x="4159132" y="2607954"/>
                  <a:pt x="4156694" y="2608563"/>
                </a:cubicBezTo>
                <a:cubicBezTo>
                  <a:pt x="4127434" y="2613440"/>
                  <a:pt x="4108231" y="2618317"/>
                  <a:pt x="4099087" y="2623194"/>
                </a:cubicBezTo>
                <a:cubicBezTo>
                  <a:pt x="4092991" y="2626242"/>
                  <a:pt x="4083847" y="2629594"/>
                  <a:pt x="4071655" y="2633252"/>
                </a:cubicBezTo>
                <a:cubicBezTo>
                  <a:pt x="4060682" y="2635691"/>
                  <a:pt x="4045899" y="2641786"/>
                  <a:pt x="4027307" y="2651540"/>
                </a:cubicBezTo>
                <a:cubicBezTo>
                  <a:pt x="4008714" y="2661294"/>
                  <a:pt x="3992559" y="2671047"/>
                  <a:pt x="3978843" y="2680801"/>
                </a:cubicBezTo>
                <a:cubicBezTo>
                  <a:pt x="3965127" y="2690555"/>
                  <a:pt x="3959184" y="2696955"/>
                  <a:pt x="3961012" y="2700003"/>
                </a:cubicBezTo>
                <a:cubicBezTo>
                  <a:pt x="3961622" y="2701222"/>
                  <a:pt x="3960708" y="2710062"/>
                  <a:pt x="3958269" y="2726521"/>
                </a:cubicBezTo>
                <a:cubicBezTo>
                  <a:pt x="3955221" y="2741761"/>
                  <a:pt x="3953850" y="2757001"/>
                  <a:pt x="3954154" y="2772241"/>
                </a:cubicBezTo>
                <a:cubicBezTo>
                  <a:pt x="3954459" y="2787481"/>
                  <a:pt x="3956136" y="2797082"/>
                  <a:pt x="3959184" y="2801044"/>
                </a:cubicBezTo>
                <a:cubicBezTo>
                  <a:pt x="3962232" y="2805007"/>
                  <a:pt x="3962689" y="2806988"/>
                  <a:pt x="3960555" y="2806988"/>
                </a:cubicBezTo>
                <a:cubicBezTo>
                  <a:pt x="3958422" y="2806988"/>
                  <a:pt x="3958879" y="2808817"/>
                  <a:pt x="3961927" y="2812474"/>
                </a:cubicBezTo>
                <a:cubicBezTo>
                  <a:pt x="3965585" y="2817351"/>
                  <a:pt x="3967108" y="2823752"/>
                  <a:pt x="3966499" y="2831677"/>
                </a:cubicBezTo>
                <a:cubicBezTo>
                  <a:pt x="3965889" y="2839602"/>
                  <a:pt x="3963603" y="2847222"/>
                  <a:pt x="3959641" y="2854537"/>
                </a:cubicBezTo>
                <a:cubicBezTo>
                  <a:pt x="3955678" y="2861852"/>
                  <a:pt x="3951411" y="2864595"/>
                  <a:pt x="3946839" y="2862766"/>
                </a:cubicBezTo>
                <a:cubicBezTo>
                  <a:pt x="3942267" y="2860938"/>
                  <a:pt x="3937238" y="2860023"/>
                  <a:pt x="3931752" y="2860023"/>
                </a:cubicBezTo>
                <a:cubicBezTo>
                  <a:pt x="3925656" y="2860023"/>
                  <a:pt x="3918950" y="2856213"/>
                  <a:pt x="3911635" y="2848593"/>
                </a:cubicBezTo>
                <a:cubicBezTo>
                  <a:pt x="3904320" y="2840973"/>
                  <a:pt x="3898833" y="2832286"/>
                  <a:pt x="3895176" y="2822533"/>
                </a:cubicBezTo>
                <a:cubicBezTo>
                  <a:pt x="3890909" y="2812170"/>
                  <a:pt x="3886946" y="2798606"/>
                  <a:pt x="3883288" y="2781842"/>
                </a:cubicBezTo>
                <a:cubicBezTo>
                  <a:pt x="3879631" y="2765078"/>
                  <a:pt x="3877802" y="2752734"/>
                  <a:pt x="3877802" y="2744809"/>
                </a:cubicBezTo>
                <a:cubicBezTo>
                  <a:pt x="3877802" y="2737494"/>
                  <a:pt x="3876125" y="2730788"/>
                  <a:pt x="3872773" y="2724692"/>
                </a:cubicBezTo>
                <a:cubicBezTo>
                  <a:pt x="3869420" y="2718596"/>
                  <a:pt x="3867439" y="2713110"/>
                  <a:pt x="3866829" y="2708233"/>
                </a:cubicBezTo>
                <a:cubicBezTo>
                  <a:pt x="3866220" y="2703966"/>
                  <a:pt x="3868048" y="2699851"/>
                  <a:pt x="3872316" y="2695888"/>
                </a:cubicBezTo>
                <a:cubicBezTo>
                  <a:pt x="3876583" y="2691926"/>
                  <a:pt x="3879936" y="2691164"/>
                  <a:pt x="3882374" y="2693602"/>
                </a:cubicBezTo>
                <a:cubicBezTo>
                  <a:pt x="3884203" y="2695431"/>
                  <a:pt x="3882527" y="2698327"/>
                  <a:pt x="3877345" y="2702289"/>
                </a:cubicBezTo>
                <a:cubicBezTo>
                  <a:pt x="3872163" y="2706252"/>
                  <a:pt x="3871096" y="2709147"/>
                  <a:pt x="3874145" y="2710976"/>
                </a:cubicBezTo>
                <a:cubicBezTo>
                  <a:pt x="3876583" y="2712195"/>
                  <a:pt x="3879631" y="2709909"/>
                  <a:pt x="3883288" y="2704118"/>
                </a:cubicBezTo>
                <a:cubicBezTo>
                  <a:pt x="3886946" y="2698327"/>
                  <a:pt x="3887861" y="2694517"/>
                  <a:pt x="3886032" y="2692688"/>
                </a:cubicBezTo>
                <a:cubicBezTo>
                  <a:pt x="3884203" y="2690859"/>
                  <a:pt x="3885422" y="2687506"/>
                  <a:pt x="3889689" y="2682630"/>
                </a:cubicBezTo>
                <a:cubicBezTo>
                  <a:pt x="3893956" y="2677753"/>
                  <a:pt x="3899900" y="2665104"/>
                  <a:pt x="3907520" y="2644682"/>
                </a:cubicBezTo>
                <a:cubicBezTo>
                  <a:pt x="3915140" y="2624260"/>
                  <a:pt x="3921084" y="2611002"/>
                  <a:pt x="3925351" y="2604906"/>
                </a:cubicBezTo>
                <a:cubicBezTo>
                  <a:pt x="3933885" y="2592714"/>
                  <a:pt x="3932971" y="2585094"/>
                  <a:pt x="3922608" y="2582046"/>
                </a:cubicBezTo>
                <a:cubicBezTo>
                  <a:pt x="3915293" y="2579607"/>
                  <a:pt x="3907672" y="2575340"/>
                  <a:pt x="3899748" y="2569244"/>
                </a:cubicBezTo>
                <a:cubicBezTo>
                  <a:pt x="3893652" y="2565586"/>
                  <a:pt x="3890146" y="2562081"/>
                  <a:pt x="3889232" y="2558728"/>
                </a:cubicBezTo>
                <a:cubicBezTo>
                  <a:pt x="3888318" y="2555376"/>
                  <a:pt x="3888470" y="2548518"/>
                  <a:pt x="3889689" y="2538154"/>
                </a:cubicBezTo>
                <a:cubicBezTo>
                  <a:pt x="3891518" y="2522914"/>
                  <a:pt x="3892433" y="2511332"/>
                  <a:pt x="3892433" y="2503407"/>
                </a:cubicBezTo>
                <a:cubicBezTo>
                  <a:pt x="3892433" y="2499140"/>
                  <a:pt x="3893652" y="2495635"/>
                  <a:pt x="3896090" y="2492892"/>
                </a:cubicBezTo>
                <a:cubicBezTo>
                  <a:pt x="3898528" y="2490149"/>
                  <a:pt x="3903405" y="2487253"/>
                  <a:pt x="3910720" y="2484205"/>
                </a:cubicBezTo>
                <a:cubicBezTo>
                  <a:pt x="3921084" y="2479328"/>
                  <a:pt x="3934343" y="2470794"/>
                  <a:pt x="3950497" y="2458602"/>
                </a:cubicBezTo>
                <a:cubicBezTo>
                  <a:pt x="3966651" y="2446410"/>
                  <a:pt x="3980367" y="2434827"/>
                  <a:pt x="3991645" y="2423854"/>
                </a:cubicBezTo>
                <a:cubicBezTo>
                  <a:pt x="4002923" y="2412882"/>
                  <a:pt x="4007037" y="2406481"/>
                  <a:pt x="4003990" y="2404652"/>
                </a:cubicBezTo>
                <a:cubicBezTo>
                  <a:pt x="4000941" y="2402823"/>
                  <a:pt x="3997741" y="2404195"/>
                  <a:pt x="3994388" y="2408767"/>
                </a:cubicBezTo>
                <a:cubicBezTo>
                  <a:pt x="3991035" y="2413339"/>
                  <a:pt x="3986463" y="2415625"/>
                  <a:pt x="3980672" y="2415625"/>
                </a:cubicBezTo>
                <a:cubicBezTo>
                  <a:pt x="3974881" y="2415625"/>
                  <a:pt x="3969547" y="2416844"/>
                  <a:pt x="3964670" y="2419283"/>
                </a:cubicBezTo>
                <a:cubicBezTo>
                  <a:pt x="3951869" y="2425988"/>
                  <a:pt x="3934952" y="2430865"/>
                  <a:pt x="3913921" y="2433913"/>
                </a:cubicBezTo>
                <a:cubicBezTo>
                  <a:pt x="3892890" y="2436961"/>
                  <a:pt x="3879021" y="2436656"/>
                  <a:pt x="3872316" y="2432998"/>
                </a:cubicBezTo>
                <a:cubicBezTo>
                  <a:pt x="3865001" y="2429341"/>
                  <a:pt x="3859971" y="2424159"/>
                  <a:pt x="3857228" y="2417454"/>
                </a:cubicBezTo>
                <a:cubicBezTo>
                  <a:pt x="3854485" y="2410748"/>
                  <a:pt x="3854942" y="2404652"/>
                  <a:pt x="3858600" y="2399166"/>
                </a:cubicBezTo>
                <a:cubicBezTo>
                  <a:pt x="3862257" y="2393679"/>
                  <a:pt x="3862867" y="2389412"/>
                  <a:pt x="3860428" y="2386364"/>
                </a:cubicBezTo>
                <a:cubicBezTo>
                  <a:pt x="3857990" y="2382707"/>
                  <a:pt x="3858447" y="2378897"/>
                  <a:pt x="3861800" y="2374934"/>
                </a:cubicBezTo>
                <a:cubicBezTo>
                  <a:pt x="3865153" y="2370972"/>
                  <a:pt x="3873840" y="2364419"/>
                  <a:pt x="3887861" y="2355275"/>
                </a:cubicBezTo>
                <a:cubicBezTo>
                  <a:pt x="3921998" y="2333329"/>
                  <a:pt x="3950040" y="2314126"/>
                  <a:pt x="3971985" y="2297667"/>
                </a:cubicBezTo>
                <a:cubicBezTo>
                  <a:pt x="4020753" y="2261701"/>
                  <a:pt x="4045137" y="2242498"/>
                  <a:pt x="4045137" y="2240060"/>
                </a:cubicBezTo>
                <a:cubicBezTo>
                  <a:pt x="4045747" y="2238231"/>
                  <a:pt x="4038737" y="2239755"/>
                  <a:pt x="4024106" y="2244632"/>
                </a:cubicBezTo>
                <a:cubicBezTo>
                  <a:pt x="4009476" y="2248899"/>
                  <a:pt x="4000789" y="2250118"/>
                  <a:pt x="3998046" y="2248290"/>
                </a:cubicBezTo>
                <a:cubicBezTo>
                  <a:pt x="3995303" y="2246461"/>
                  <a:pt x="3991340" y="2247833"/>
                  <a:pt x="3986159" y="2252404"/>
                </a:cubicBezTo>
                <a:cubicBezTo>
                  <a:pt x="3980977" y="2256977"/>
                  <a:pt x="3968023" y="2261396"/>
                  <a:pt x="3947296" y="2265663"/>
                </a:cubicBezTo>
                <a:cubicBezTo>
                  <a:pt x="3926570" y="2269931"/>
                  <a:pt x="3914835" y="2272521"/>
                  <a:pt x="3912092" y="2273436"/>
                </a:cubicBezTo>
                <a:cubicBezTo>
                  <a:pt x="3909349" y="2274350"/>
                  <a:pt x="3900053" y="2273588"/>
                  <a:pt x="3884203" y="2271150"/>
                </a:cubicBezTo>
                <a:cubicBezTo>
                  <a:pt x="3874449" y="2269931"/>
                  <a:pt x="3867286" y="2267949"/>
                  <a:pt x="3862715" y="2265206"/>
                </a:cubicBezTo>
                <a:cubicBezTo>
                  <a:pt x="3858143" y="2262463"/>
                  <a:pt x="3853113" y="2257738"/>
                  <a:pt x="3847627" y="2251033"/>
                </a:cubicBezTo>
                <a:cubicBezTo>
                  <a:pt x="3838483" y="2240670"/>
                  <a:pt x="3834673" y="2230764"/>
                  <a:pt x="3836197" y="2221315"/>
                </a:cubicBezTo>
                <a:cubicBezTo>
                  <a:pt x="3837721" y="2211866"/>
                  <a:pt x="3836654" y="2206532"/>
                  <a:pt x="3832996" y="2205313"/>
                </a:cubicBezTo>
                <a:cubicBezTo>
                  <a:pt x="3829948" y="2202875"/>
                  <a:pt x="3829644" y="2198150"/>
                  <a:pt x="3832082" y="2191140"/>
                </a:cubicBezTo>
                <a:cubicBezTo>
                  <a:pt x="3834520" y="2184129"/>
                  <a:pt x="3838940" y="2176814"/>
                  <a:pt x="3845341" y="2169194"/>
                </a:cubicBezTo>
                <a:cubicBezTo>
                  <a:pt x="3851742" y="2161574"/>
                  <a:pt x="3857076" y="2157764"/>
                  <a:pt x="3861343" y="2157764"/>
                </a:cubicBezTo>
                <a:cubicBezTo>
                  <a:pt x="3865610" y="2157764"/>
                  <a:pt x="3865001" y="2159593"/>
                  <a:pt x="3859514" y="2163250"/>
                </a:cubicBezTo>
                <a:cubicBezTo>
                  <a:pt x="3852199" y="2169346"/>
                  <a:pt x="3851589" y="2181538"/>
                  <a:pt x="3857685" y="2199826"/>
                </a:cubicBezTo>
                <a:cubicBezTo>
                  <a:pt x="3858904" y="2202875"/>
                  <a:pt x="3863477" y="2205313"/>
                  <a:pt x="3871401" y="2207142"/>
                </a:cubicBezTo>
                <a:cubicBezTo>
                  <a:pt x="3879326" y="2208970"/>
                  <a:pt x="3884051" y="2208513"/>
                  <a:pt x="3885575" y="2205770"/>
                </a:cubicBezTo>
                <a:cubicBezTo>
                  <a:pt x="3887098" y="2203027"/>
                  <a:pt x="3891213" y="2201655"/>
                  <a:pt x="3897919" y="2201655"/>
                </a:cubicBezTo>
                <a:cubicBezTo>
                  <a:pt x="3902186" y="2201655"/>
                  <a:pt x="3904472" y="2201960"/>
                  <a:pt x="3904777" y="2202570"/>
                </a:cubicBezTo>
                <a:cubicBezTo>
                  <a:pt x="3905082" y="2203179"/>
                  <a:pt x="3903100" y="2205313"/>
                  <a:pt x="3898833" y="2208970"/>
                </a:cubicBezTo>
                <a:lnTo>
                  <a:pt x="3892433" y="2214457"/>
                </a:lnTo>
                <a:cubicBezTo>
                  <a:pt x="3892433" y="2215066"/>
                  <a:pt x="3894566" y="2214457"/>
                  <a:pt x="3898833" y="2212628"/>
                </a:cubicBezTo>
                <a:cubicBezTo>
                  <a:pt x="3904320" y="2210799"/>
                  <a:pt x="3916816" y="2206837"/>
                  <a:pt x="3936324" y="2200741"/>
                </a:cubicBezTo>
                <a:cubicBezTo>
                  <a:pt x="3959488" y="2194035"/>
                  <a:pt x="3971071" y="2189463"/>
                  <a:pt x="3971071" y="2187025"/>
                </a:cubicBezTo>
                <a:cubicBezTo>
                  <a:pt x="3971071" y="2186415"/>
                  <a:pt x="3970157" y="2185501"/>
                  <a:pt x="3968328" y="2184282"/>
                </a:cubicBezTo>
                <a:cubicBezTo>
                  <a:pt x="3965889" y="2182453"/>
                  <a:pt x="3968023" y="2180014"/>
                  <a:pt x="3974728" y="2176966"/>
                </a:cubicBezTo>
                <a:cubicBezTo>
                  <a:pt x="3975338" y="2176966"/>
                  <a:pt x="3976253" y="2176662"/>
                  <a:pt x="3977472" y="2176052"/>
                </a:cubicBezTo>
                <a:cubicBezTo>
                  <a:pt x="3984177" y="2173614"/>
                  <a:pt x="3987682" y="2172547"/>
                  <a:pt x="3987987" y="2172852"/>
                </a:cubicBezTo>
                <a:cubicBezTo>
                  <a:pt x="3988292" y="2173156"/>
                  <a:pt x="3986616" y="2175443"/>
                  <a:pt x="3982958" y="2179710"/>
                </a:cubicBezTo>
                <a:cubicBezTo>
                  <a:pt x="3979910" y="2183367"/>
                  <a:pt x="3979910" y="2184891"/>
                  <a:pt x="3982958" y="2184282"/>
                </a:cubicBezTo>
                <a:cubicBezTo>
                  <a:pt x="3986616" y="2184282"/>
                  <a:pt x="4000332" y="2180014"/>
                  <a:pt x="4024106" y="2171480"/>
                </a:cubicBezTo>
                <a:cubicBezTo>
                  <a:pt x="4056415" y="2159898"/>
                  <a:pt x="4076989" y="2151973"/>
                  <a:pt x="4085828" y="2147706"/>
                </a:cubicBezTo>
                <a:cubicBezTo>
                  <a:pt x="4094668" y="2143438"/>
                  <a:pt x="4112041" y="2136885"/>
                  <a:pt x="4137949" y="2128046"/>
                </a:cubicBezTo>
                <a:cubicBezTo>
                  <a:pt x="4163857" y="2119207"/>
                  <a:pt x="4176811" y="2113720"/>
                  <a:pt x="4176811" y="2111587"/>
                </a:cubicBezTo>
                <a:cubicBezTo>
                  <a:pt x="4176811" y="2109453"/>
                  <a:pt x="4175287" y="2109148"/>
                  <a:pt x="4172239" y="2110672"/>
                </a:cubicBezTo>
                <a:cubicBezTo>
                  <a:pt x="4169191" y="2112197"/>
                  <a:pt x="4167667" y="2111435"/>
                  <a:pt x="4167667" y="2108386"/>
                </a:cubicBezTo>
                <a:cubicBezTo>
                  <a:pt x="4167667" y="2105948"/>
                  <a:pt x="4168886" y="2103815"/>
                  <a:pt x="4171325" y="2101986"/>
                </a:cubicBezTo>
                <a:cubicBezTo>
                  <a:pt x="4173153" y="2100157"/>
                  <a:pt x="4176659" y="2099395"/>
                  <a:pt x="4181840" y="2099700"/>
                </a:cubicBezTo>
                <a:close/>
                <a:moveTo>
                  <a:pt x="2161474" y="2016032"/>
                </a:moveTo>
                <a:cubicBezTo>
                  <a:pt x="2164522" y="2015423"/>
                  <a:pt x="2176714" y="2019080"/>
                  <a:pt x="2198050" y="2027005"/>
                </a:cubicBezTo>
                <a:cubicBezTo>
                  <a:pt x="2209632" y="2031272"/>
                  <a:pt x="2218167" y="2035539"/>
                  <a:pt x="2223653" y="2039806"/>
                </a:cubicBezTo>
                <a:cubicBezTo>
                  <a:pt x="2229139" y="2044074"/>
                  <a:pt x="2237369" y="2053523"/>
                  <a:pt x="2248341" y="2068153"/>
                </a:cubicBezTo>
                <a:cubicBezTo>
                  <a:pt x="2259314" y="2082783"/>
                  <a:pt x="2268763" y="2102291"/>
                  <a:pt x="2276688" y="2126674"/>
                </a:cubicBezTo>
                <a:cubicBezTo>
                  <a:pt x="2284613" y="2151058"/>
                  <a:pt x="2289490" y="2176357"/>
                  <a:pt x="2291319" y="2202570"/>
                </a:cubicBezTo>
                <a:cubicBezTo>
                  <a:pt x="2293147" y="2223906"/>
                  <a:pt x="2295433" y="2234574"/>
                  <a:pt x="2298176" y="2234574"/>
                </a:cubicBezTo>
                <a:cubicBezTo>
                  <a:pt x="2300920" y="2234574"/>
                  <a:pt x="2306254" y="2238841"/>
                  <a:pt x="2314179" y="2247375"/>
                </a:cubicBezTo>
                <a:cubicBezTo>
                  <a:pt x="2322103" y="2255300"/>
                  <a:pt x="2325913" y="2262310"/>
                  <a:pt x="2325609" y="2268406"/>
                </a:cubicBezTo>
                <a:cubicBezTo>
                  <a:pt x="2325303" y="2274503"/>
                  <a:pt x="2320884" y="2278160"/>
                  <a:pt x="2312350" y="2279379"/>
                </a:cubicBezTo>
                <a:cubicBezTo>
                  <a:pt x="2305035" y="2279989"/>
                  <a:pt x="2301377" y="2281665"/>
                  <a:pt x="2301377" y="2284409"/>
                </a:cubicBezTo>
                <a:cubicBezTo>
                  <a:pt x="2301377" y="2287152"/>
                  <a:pt x="2298329" y="2290047"/>
                  <a:pt x="2292233" y="2293095"/>
                </a:cubicBezTo>
                <a:cubicBezTo>
                  <a:pt x="2286137" y="2295534"/>
                  <a:pt x="2281260" y="2300868"/>
                  <a:pt x="2277603" y="2309097"/>
                </a:cubicBezTo>
                <a:cubicBezTo>
                  <a:pt x="2273945" y="2317327"/>
                  <a:pt x="2273945" y="2322661"/>
                  <a:pt x="2277603" y="2325099"/>
                </a:cubicBezTo>
                <a:cubicBezTo>
                  <a:pt x="2281870" y="2327538"/>
                  <a:pt x="2294366" y="2328909"/>
                  <a:pt x="2315093" y="2329214"/>
                </a:cubicBezTo>
                <a:cubicBezTo>
                  <a:pt x="2335819" y="2329519"/>
                  <a:pt x="2350755" y="2328452"/>
                  <a:pt x="2359899" y="2326014"/>
                </a:cubicBezTo>
                <a:cubicBezTo>
                  <a:pt x="2391597" y="2317479"/>
                  <a:pt x="2414457" y="2318699"/>
                  <a:pt x="2428478" y="2329671"/>
                </a:cubicBezTo>
                <a:cubicBezTo>
                  <a:pt x="2431526" y="2332110"/>
                  <a:pt x="2437317" y="2334243"/>
                  <a:pt x="2445852" y="2336072"/>
                </a:cubicBezTo>
                <a:cubicBezTo>
                  <a:pt x="2453776" y="2337901"/>
                  <a:pt x="2461701" y="2343540"/>
                  <a:pt x="2469626" y="2352988"/>
                </a:cubicBezTo>
                <a:cubicBezTo>
                  <a:pt x="2477551" y="2362437"/>
                  <a:pt x="2480904" y="2370514"/>
                  <a:pt x="2479685" y="2377220"/>
                </a:cubicBezTo>
                <a:cubicBezTo>
                  <a:pt x="2479075" y="2380878"/>
                  <a:pt x="2477551" y="2383469"/>
                  <a:pt x="2475113" y="2384992"/>
                </a:cubicBezTo>
                <a:cubicBezTo>
                  <a:pt x="2472674" y="2386516"/>
                  <a:pt x="2467492" y="2387888"/>
                  <a:pt x="2459568" y="2389107"/>
                </a:cubicBezTo>
                <a:cubicBezTo>
                  <a:pt x="2447376" y="2390936"/>
                  <a:pt x="2440822" y="2390631"/>
                  <a:pt x="2439908" y="2388193"/>
                </a:cubicBezTo>
                <a:cubicBezTo>
                  <a:pt x="2438994" y="2385754"/>
                  <a:pt x="2437165" y="2385297"/>
                  <a:pt x="2434422" y="2386821"/>
                </a:cubicBezTo>
                <a:cubicBezTo>
                  <a:pt x="2431679" y="2388345"/>
                  <a:pt x="2422687" y="2389717"/>
                  <a:pt x="2407447" y="2390936"/>
                </a:cubicBezTo>
                <a:cubicBezTo>
                  <a:pt x="2392207" y="2392155"/>
                  <a:pt x="2380320" y="2395051"/>
                  <a:pt x="2371786" y="2399623"/>
                </a:cubicBezTo>
                <a:cubicBezTo>
                  <a:pt x="2363251" y="2404195"/>
                  <a:pt x="2356393" y="2405719"/>
                  <a:pt x="2351212" y="2404195"/>
                </a:cubicBezTo>
                <a:cubicBezTo>
                  <a:pt x="2346030" y="2402671"/>
                  <a:pt x="2343439" y="2403280"/>
                  <a:pt x="2343439" y="2406024"/>
                </a:cubicBezTo>
                <a:cubicBezTo>
                  <a:pt x="2343439" y="2408767"/>
                  <a:pt x="2342068" y="2409377"/>
                  <a:pt x="2339324" y="2407852"/>
                </a:cubicBezTo>
                <a:cubicBezTo>
                  <a:pt x="2336581" y="2406328"/>
                  <a:pt x="2329266" y="2407700"/>
                  <a:pt x="2317379" y="2411967"/>
                </a:cubicBezTo>
                <a:cubicBezTo>
                  <a:pt x="2305491" y="2416235"/>
                  <a:pt x="2297719" y="2417606"/>
                  <a:pt x="2294062" y="2416082"/>
                </a:cubicBezTo>
                <a:cubicBezTo>
                  <a:pt x="2290404" y="2414558"/>
                  <a:pt x="2288576" y="2415168"/>
                  <a:pt x="2288576" y="2417911"/>
                </a:cubicBezTo>
                <a:cubicBezTo>
                  <a:pt x="2288576" y="2420654"/>
                  <a:pt x="2287356" y="2421416"/>
                  <a:pt x="2284917" y="2420197"/>
                </a:cubicBezTo>
                <a:cubicBezTo>
                  <a:pt x="2281870" y="2417759"/>
                  <a:pt x="2272116" y="2421416"/>
                  <a:pt x="2255657" y="2431170"/>
                </a:cubicBezTo>
                <a:cubicBezTo>
                  <a:pt x="2251390" y="2433608"/>
                  <a:pt x="2246208" y="2436047"/>
                  <a:pt x="2240112" y="2438485"/>
                </a:cubicBezTo>
                <a:cubicBezTo>
                  <a:pt x="2234016" y="2440923"/>
                  <a:pt x="2228834" y="2450372"/>
                  <a:pt x="2224567" y="2466831"/>
                </a:cubicBezTo>
                <a:cubicBezTo>
                  <a:pt x="2219081" y="2486338"/>
                  <a:pt x="2213290" y="2500359"/>
                  <a:pt x="2207194" y="2508894"/>
                </a:cubicBezTo>
                <a:cubicBezTo>
                  <a:pt x="2204145" y="2513161"/>
                  <a:pt x="2202621" y="2515752"/>
                  <a:pt x="2202621" y="2516666"/>
                </a:cubicBezTo>
                <a:cubicBezTo>
                  <a:pt x="2202621" y="2517580"/>
                  <a:pt x="2204755" y="2518038"/>
                  <a:pt x="2209023" y="2518038"/>
                </a:cubicBezTo>
                <a:cubicBezTo>
                  <a:pt x="2214509" y="2518038"/>
                  <a:pt x="2221214" y="2516514"/>
                  <a:pt x="2229139" y="2513466"/>
                </a:cubicBezTo>
                <a:cubicBezTo>
                  <a:pt x="2243160" y="2507979"/>
                  <a:pt x="2258857" y="2504017"/>
                  <a:pt x="2276231" y="2501578"/>
                </a:cubicBezTo>
                <a:cubicBezTo>
                  <a:pt x="2293605" y="2499140"/>
                  <a:pt x="2305644" y="2499140"/>
                  <a:pt x="2312350" y="2501578"/>
                </a:cubicBezTo>
                <a:cubicBezTo>
                  <a:pt x="2321493" y="2504626"/>
                  <a:pt x="2326066" y="2507370"/>
                  <a:pt x="2326066" y="2509808"/>
                </a:cubicBezTo>
                <a:cubicBezTo>
                  <a:pt x="2326066" y="2512246"/>
                  <a:pt x="2328809" y="2513466"/>
                  <a:pt x="2334295" y="2513466"/>
                </a:cubicBezTo>
                <a:cubicBezTo>
                  <a:pt x="2346487" y="2513466"/>
                  <a:pt x="2355936" y="2525963"/>
                  <a:pt x="2362642" y="2550956"/>
                </a:cubicBezTo>
                <a:cubicBezTo>
                  <a:pt x="2365080" y="2560710"/>
                  <a:pt x="2366147" y="2567872"/>
                  <a:pt x="2365842" y="2572445"/>
                </a:cubicBezTo>
                <a:cubicBezTo>
                  <a:pt x="2365537" y="2577016"/>
                  <a:pt x="2363251" y="2583874"/>
                  <a:pt x="2358984" y="2593018"/>
                </a:cubicBezTo>
                <a:cubicBezTo>
                  <a:pt x="2348011" y="2622279"/>
                  <a:pt x="2325761" y="2652759"/>
                  <a:pt x="2292233" y="2684458"/>
                </a:cubicBezTo>
                <a:cubicBezTo>
                  <a:pt x="2264191" y="2712500"/>
                  <a:pt x="2246817" y="2726521"/>
                  <a:pt x="2240112" y="2726521"/>
                </a:cubicBezTo>
                <a:cubicBezTo>
                  <a:pt x="2238283" y="2726521"/>
                  <a:pt x="2236912" y="2726826"/>
                  <a:pt x="2235997" y="2727435"/>
                </a:cubicBezTo>
                <a:cubicBezTo>
                  <a:pt x="2235083" y="2728045"/>
                  <a:pt x="2234930" y="2728959"/>
                  <a:pt x="2235540" y="2730178"/>
                </a:cubicBezTo>
                <a:cubicBezTo>
                  <a:pt x="2236149" y="2731398"/>
                  <a:pt x="2236759" y="2732312"/>
                  <a:pt x="2237369" y="2732922"/>
                </a:cubicBezTo>
                <a:cubicBezTo>
                  <a:pt x="2237978" y="2733531"/>
                  <a:pt x="2238588" y="2733836"/>
                  <a:pt x="2239197" y="2733836"/>
                </a:cubicBezTo>
                <a:cubicBezTo>
                  <a:pt x="2240417" y="2733226"/>
                  <a:pt x="2246513" y="2735970"/>
                  <a:pt x="2257486" y="2742066"/>
                </a:cubicBezTo>
                <a:cubicBezTo>
                  <a:pt x="2268459" y="2748162"/>
                  <a:pt x="2275773" y="2751210"/>
                  <a:pt x="2279431" y="2751210"/>
                </a:cubicBezTo>
                <a:cubicBezTo>
                  <a:pt x="2285527" y="2751210"/>
                  <a:pt x="2296500" y="2755934"/>
                  <a:pt x="2312350" y="2765383"/>
                </a:cubicBezTo>
                <a:cubicBezTo>
                  <a:pt x="2328199" y="2774832"/>
                  <a:pt x="2338257" y="2782299"/>
                  <a:pt x="2342525" y="2787786"/>
                </a:cubicBezTo>
                <a:cubicBezTo>
                  <a:pt x="2363861" y="2818266"/>
                  <a:pt x="2362946" y="2838992"/>
                  <a:pt x="2339782" y="2849965"/>
                </a:cubicBezTo>
                <a:cubicBezTo>
                  <a:pt x="2331857" y="2853622"/>
                  <a:pt x="2323932" y="2854537"/>
                  <a:pt x="2316007" y="2852708"/>
                </a:cubicBezTo>
                <a:cubicBezTo>
                  <a:pt x="2308082" y="2850879"/>
                  <a:pt x="2291319" y="2844174"/>
                  <a:pt x="2265715" y="2832591"/>
                </a:cubicBezTo>
                <a:cubicBezTo>
                  <a:pt x="2221214" y="2811865"/>
                  <a:pt x="2189515" y="2803940"/>
                  <a:pt x="2170618" y="2808817"/>
                </a:cubicBezTo>
                <a:cubicBezTo>
                  <a:pt x="2163912" y="2810646"/>
                  <a:pt x="2159035" y="2811103"/>
                  <a:pt x="2155987" y="2810188"/>
                </a:cubicBezTo>
                <a:cubicBezTo>
                  <a:pt x="2152939" y="2809274"/>
                  <a:pt x="2148062" y="2806379"/>
                  <a:pt x="2141357" y="2801502"/>
                </a:cubicBezTo>
                <a:cubicBezTo>
                  <a:pt x="2131603" y="2794186"/>
                  <a:pt x="2125202" y="2786566"/>
                  <a:pt x="2122154" y="2778642"/>
                </a:cubicBezTo>
                <a:cubicBezTo>
                  <a:pt x="2120325" y="2773765"/>
                  <a:pt x="2119107" y="2767059"/>
                  <a:pt x="2118497" y="2758525"/>
                </a:cubicBezTo>
                <a:cubicBezTo>
                  <a:pt x="2117887" y="2749990"/>
                  <a:pt x="2117887" y="2742523"/>
                  <a:pt x="2118497" y="2736122"/>
                </a:cubicBezTo>
                <a:cubicBezTo>
                  <a:pt x="2119107" y="2729721"/>
                  <a:pt x="2120325" y="2726521"/>
                  <a:pt x="2122154" y="2726521"/>
                </a:cubicBezTo>
                <a:cubicBezTo>
                  <a:pt x="2123983" y="2726521"/>
                  <a:pt x="2125202" y="2725454"/>
                  <a:pt x="2125812" y="2723320"/>
                </a:cubicBezTo>
                <a:cubicBezTo>
                  <a:pt x="2126422" y="2721187"/>
                  <a:pt x="2126269" y="2718901"/>
                  <a:pt x="2125355" y="2716463"/>
                </a:cubicBezTo>
                <a:cubicBezTo>
                  <a:pt x="2124440" y="2714024"/>
                  <a:pt x="2122764" y="2711890"/>
                  <a:pt x="2120325" y="2710062"/>
                </a:cubicBezTo>
                <a:cubicBezTo>
                  <a:pt x="2117277" y="2707014"/>
                  <a:pt x="2116211" y="2702746"/>
                  <a:pt x="2117125" y="2697260"/>
                </a:cubicBezTo>
                <a:cubicBezTo>
                  <a:pt x="2118039" y="2691774"/>
                  <a:pt x="2120631" y="2689030"/>
                  <a:pt x="2124898" y="2689030"/>
                </a:cubicBezTo>
                <a:cubicBezTo>
                  <a:pt x="2128555" y="2689030"/>
                  <a:pt x="2132518" y="2686744"/>
                  <a:pt x="2136785" y="2682172"/>
                </a:cubicBezTo>
                <a:cubicBezTo>
                  <a:pt x="2141052" y="2677600"/>
                  <a:pt x="2145167" y="2676991"/>
                  <a:pt x="2149129" y="2680344"/>
                </a:cubicBezTo>
                <a:cubicBezTo>
                  <a:pt x="2153091" y="2683696"/>
                  <a:pt x="2156901" y="2684763"/>
                  <a:pt x="2160559" y="2683544"/>
                </a:cubicBezTo>
                <a:cubicBezTo>
                  <a:pt x="2161778" y="2683544"/>
                  <a:pt x="2162845" y="2683849"/>
                  <a:pt x="2163760" y="2684458"/>
                </a:cubicBezTo>
                <a:cubicBezTo>
                  <a:pt x="2164674" y="2685068"/>
                  <a:pt x="2165131" y="2686287"/>
                  <a:pt x="2165131" y="2688116"/>
                </a:cubicBezTo>
                <a:cubicBezTo>
                  <a:pt x="2163912" y="2691164"/>
                  <a:pt x="2164522" y="2692688"/>
                  <a:pt x="2166960" y="2692688"/>
                </a:cubicBezTo>
                <a:cubicBezTo>
                  <a:pt x="2170618" y="2692078"/>
                  <a:pt x="2180067" y="2686592"/>
                  <a:pt x="2195307" y="2676229"/>
                </a:cubicBezTo>
                <a:cubicBezTo>
                  <a:pt x="2209937" y="2667085"/>
                  <a:pt x="2225634" y="2654740"/>
                  <a:pt x="2242398" y="2639196"/>
                </a:cubicBezTo>
                <a:cubicBezTo>
                  <a:pt x="2259162" y="2623651"/>
                  <a:pt x="2269982" y="2611306"/>
                  <a:pt x="2274859" y="2602162"/>
                </a:cubicBezTo>
                <a:cubicBezTo>
                  <a:pt x="2295585" y="2568025"/>
                  <a:pt x="2305949" y="2549127"/>
                  <a:pt x="2305949" y="2545470"/>
                </a:cubicBezTo>
                <a:cubicBezTo>
                  <a:pt x="2304730" y="2544251"/>
                  <a:pt x="2300767" y="2543641"/>
                  <a:pt x="2294062" y="2543641"/>
                </a:cubicBezTo>
                <a:cubicBezTo>
                  <a:pt x="2287356" y="2543641"/>
                  <a:pt x="2279583" y="2544403"/>
                  <a:pt x="2270744" y="2545927"/>
                </a:cubicBezTo>
                <a:cubicBezTo>
                  <a:pt x="2261905" y="2547451"/>
                  <a:pt x="2256571" y="2548822"/>
                  <a:pt x="2254742" y="2550042"/>
                </a:cubicBezTo>
                <a:cubicBezTo>
                  <a:pt x="2251085" y="2553090"/>
                  <a:pt x="2245751" y="2555528"/>
                  <a:pt x="2238740" y="2557357"/>
                </a:cubicBezTo>
                <a:cubicBezTo>
                  <a:pt x="2231730" y="2559186"/>
                  <a:pt x="2219995" y="2564367"/>
                  <a:pt x="2203536" y="2572902"/>
                </a:cubicBezTo>
                <a:cubicBezTo>
                  <a:pt x="2192563" y="2578388"/>
                  <a:pt x="2184791" y="2583265"/>
                  <a:pt x="2180219" y="2587532"/>
                </a:cubicBezTo>
                <a:cubicBezTo>
                  <a:pt x="2175647" y="2591799"/>
                  <a:pt x="2170922" y="2598505"/>
                  <a:pt x="2166045" y="2607649"/>
                </a:cubicBezTo>
                <a:cubicBezTo>
                  <a:pt x="2159340" y="2620450"/>
                  <a:pt x="2152787" y="2628528"/>
                  <a:pt x="2146386" y="2631880"/>
                </a:cubicBezTo>
                <a:cubicBezTo>
                  <a:pt x="2139985" y="2635233"/>
                  <a:pt x="2133127" y="2634167"/>
                  <a:pt x="2125812" y="2628680"/>
                </a:cubicBezTo>
                <a:cubicBezTo>
                  <a:pt x="2119716" y="2624413"/>
                  <a:pt x="2117582" y="2622279"/>
                  <a:pt x="2119411" y="2622279"/>
                </a:cubicBezTo>
                <a:cubicBezTo>
                  <a:pt x="2121240" y="2622279"/>
                  <a:pt x="2119411" y="2616793"/>
                  <a:pt x="2113925" y="2605820"/>
                </a:cubicBezTo>
                <a:cubicBezTo>
                  <a:pt x="2108438" y="2594847"/>
                  <a:pt x="2106457" y="2588751"/>
                  <a:pt x="2107981" y="2587532"/>
                </a:cubicBezTo>
                <a:cubicBezTo>
                  <a:pt x="2109505" y="2586313"/>
                  <a:pt x="2107524" y="2576254"/>
                  <a:pt x="2102038" y="2557357"/>
                </a:cubicBezTo>
                <a:lnTo>
                  <a:pt x="2093808" y="2529925"/>
                </a:lnTo>
                <a:lnTo>
                  <a:pt x="2105695" y="2513466"/>
                </a:lnTo>
                <a:cubicBezTo>
                  <a:pt x="2113011" y="2503102"/>
                  <a:pt x="2116058" y="2497921"/>
                  <a:pt x="2114839" y="2497921"/>
                </a:cubicBezTo>
                <a:cubicBezTo>
                  <a:pt x="2114229" y="2497921"/>
                  <a:pt x="2112096" y="2498226"/>
                  <a:pt x="2108438" y="2498835"/>
                </a:cubicBezTo>
                <a:cubicBezTo>
                  <a:pt x="2104781" y="2500055"/>
                  <a:pt x="2097465" y="2504474"/>
                  <a:pt x="2086492" y="2512094"/>
                </a:cubicBezTo>
                <a:cubicBezTo>
                  <a:pt x="2075520" y="2519714"/>
                  <a:pt x="2067900" y="2525658"/>
                  <a:pt x="2063633" y="2529925"/>
                </a:cubicBezTo>
                <a:cubicBezTo>
                  <a:pt x="2062414" y="2531754"/>
                  <a:pt x="2056927" y="2535107"/>
                  <a:pt x="2047174" y="2539983"/>
                </a:cubicBezTo>
                <a:cubicBezTo>
                  <a:pt x="2037420" y="2544860"/>
                  <a:pt x="2027971" y="2550651"/>
                  <a:pt x="2018827" y="2557357"/>
                </a:cubicBezTo>
                <a:cubicBezTo>
                  <a:pt x="2004196" y="2567720"/>
                  <a:pt x="1992919" y="2570158"/>
                  <a:pt x="1984995" y="2564672"/>
                </a:cubicBezTo>
                <a:cubicBezTo>
                  <a:pt x="1977070" y="2559186"/>
                  <a:pt x="1971888" y="2545775"/>
                  <a:pt x="1969450" y="2524438"/>
                </a:cubicBezTo>
                <a:cubicBezTo>
                  <a:pt x="1967621" y="2507370"/>
                  <a:pt x="1965792" y="2496702"/>
                  <a:pt x="1963963" y="2492434"/>
                </a:cubicBezTo>
                <a:cubicBezTo>
                  <a:pt x="1962135" y="2489386"/>
                  <a:pt x="1962592" y="2485272"/>
                  <a:pt x="1965335" y="2480090"/>
                </a:cubicBezTo>
                <a:cubicBezTo>
                  <a:pt x="1968078" y="2474908"/>
                  <a:pt x="1971279" y="2472318"/>
                  <a:pt x="1974936" y="2472318"/>
                </a:cubicBezTo>
                <a:cubicBezTo>
                  <a:pt x="1976765" y="2472318"/>
                  <a:pt x="1981185" y="2469117"/>
                  <a:pt x="1988195" y="2462716"/>
                </a:cubicBezTo>
                <a:cubicBezTo>
                  <a:pt x="1995205" y="2456316"/>
                  <a:pt x="1999320" y="2454944"/>
                  <a:pt x="2000539" y="2458602"/>
                </a:cubicBezTo>
                <a:cubicBezTo>
                  <a:pt x="2001759" y="2462259"/>
                  <a:pt x="2004196" y="2463631"/>
                  <a:pt x="2007855" y="2462716"/>
                </a:cubicBezTo>
                <a:cubicBezTo>
                  <a:pt x="2011512" y="2461802"/>
                  <a:pt x="2017303" y="2458297"/>
                  <a:pt x="2025228" y="2452201"/>
                </a:cubicBezTo>
                <a:cubicBezTo>
                  <a:pt x="2035591" y="2443666"/>
                  <a:pt x="2053574" y="2429950"/>
                  <a:pt x="2079178" y="2411053"/>
                </a:cubicBezTo>
                <a:cubicBezTo>
                  <a:pt x="2104781" y="2392155"/>
                  <a:pt x="2117277" y="2381030"/>
                  <a:pt x="2116668" y="2377677"/>
                </a:cubicBezTo>
                <a:cubicBezTo>
                  <a:pt x="2116058" y="2374325"/>
                  <a:pt x="2124288" y="2365028"/>
                  <a:pt x="2141357" y="2349788"/>
                </a:cubicBezTo>
                <a:lnTo>
                  <a:pt x="2166045" y="2326928"/>
                </a:lnTo>
                <a:lnTo>
                  <a:pt x="2149587" y="2322356"/>
                </a:lnTo>
                <a:cubicBezTo>
                  <a:pt x="2138004" y="2319308"/>
                  <a:pt x="2124593" y="2312907"/>
                  <a:pt x="2109352" y="2303154"/>
                </a:cubicBezTo>
                <a:cubicBezTo>
                  <a:pt x="2094113" y="2293400"/>
                  <a:pt x="2083445" y="2287761"/>
                  <a:pt x="2077349" y="2286237"/>
                </a:cubicBezTo>
                <a:cubicBezTo>
                  <a:pt x="2071253" y="2284713"/>
                  <a:pt x="2068205" y="2281818"/>
                  <a:pt x="2068205" y="2277550"/>
                </a:cubicBezTo>
                <a:cubicBezTo>
                  <a:pt x="2068205" y="2273283"/>
                  <a:pt x="2070186" y="2271912"/>
                  <a:pt x="2074148" y="2273436"/>
                </a:cubicBezTo>
                <a:cubicBezTo>
                  <a:pt x="2078111" y="2274960"/>
                  <a:pt x="2080854" y="2274350"/>
                  <a:pt x="2082378" y="2271607"/>
                </a:cubicBezTo>
                <a:cubicBezTo>
                  <a:pt x="2083902" y="2268864"/>
                  <a:pt x="2093503" y="2267492"/>
                  <a:pt x="2111182" y="2267492"/>
                </a:cubicBezTo>
                <a:cubicBezTo>
                  <a:pt x="2128860" y="2267492"/>
                  <a:pt x="2152177" y="2262615"/>
                  <a:pt x="2181133" y="2252862"/>
                </a:cubicBezTo>
                <a:cubicBezTo>
                  <a:pt x="2210089" y="2243108"/>
                  <a:pt x="2224872" y="2238231"/>
                  <a:pt x="2225481" y="2238231"/>
                </a:cubicBezTo>
                <a:cubicBezTo>
                  <a:pt x="2226091" y="2238231"/>
                  <a:pt x="2229749" y="2227258"/>
                  <a:pt x="2236454" y="2205313"/>
                </a:cubicBezTo>
                <a:cubicBezTo>
                  <a:pt x="2249256" y="2164470"/>
                  <a:pt x="2250780" y="2129113"/>
                  <a:pt x="2241027" y="2099242"/>
                </a:cubicBezTo>
                <a:cubicBezTo>
                  <a:pt x="2236759" y="2087051"/>
                  <a:pt x="2226853" y="2072268"/>
                  <a:pt x="2211309" y="2054894"/>
                </a:cubicBezTo>
                <a:cubicBezTo>
                  <a:pt x="2195764" y="2037521"/>
                  <a:pt x="2181895" y="2026395"/>
                  <a:pt x="2169703" y="2021518"/>
                </a:cubicBezTo>
                <a:cubicBezTo>
                  <a:pt x="2162388" y="2017861"/>
                  <a:pt x="2159645" y="2016032"/>
                  <a:pt x="2161474" y="2016032"/>
                </a:cubicBezTo>
                <a:close/>
                <a:moveTo>
                  <a:pt x="3067643" y="2006888"/>
                </a:moveTo>
                <a:cubicBezTo>
                  <a:pt x="3056671" y="2006888"/>
                  <a:pt x="3041735" y="2013441"/>
                  <a:pt x="3022838" y="2026548"/>
                </a:cubicBezTo>
                <a:cubicBezTo>
                  <a:pt x="3003940" y="2039654"/>
                  <a:pt x="2989310" y="2053523"/>
                  <a:pt x="2978947" y="2068153"/>
                </a:cubicBezTo>
                <a:lnTo>
                  <a:pt x="2962488" y="2091927"/>
                </a:lnTo>
                <a:lnTo>
                  <a:pt x="2970717" y="2124846"/>
                </a:lnTo>
                <a:cubicBezTo>
                  <a:pt x="2976203" y="2147401"/>
                  <a:pt x="2981080" y="2158679"/>
                  <a:pt x="2985348" y="2158679"/>
                </a:cubicBezTo>
                <a:cubicBezTo>
                  <a:pt x="2990224" y="2158679"/>
                  <a:pt x="3010341" y="2141914"/>
                  <a:pt x="3045698" y="2108386"/>
                </a:cubicBezTo>
                <a:cubicBezTo>
                  <a:pt x="3081055" y="2074859"/>
                  <a:pt x="3101781" y="2052913"/>
                  <a:pt x="3107877" y="2042550"/>
                </a:cubicBezTo>
                <a:lnTo>
                  <a:pt x="3117935" y="2025176"/>
                </a:lnTo>
                <a:lnTo>
                  <a:pt x="3101476" y="2016032"/>
                </a:lnTo>
                <a:cubicBezTo>
                  <a:pt x="3089894" y="2009936"/>
                  <a:pt x="3078616" y="2006888"/>
                  <a:pt x="3067643" y="2006888"/>
                </a:cubicBezTo>
                <a:close/>
                <a:moveTo>
                  <a:pt x="4011305" y="1997744"/>
                </a:moveTo>
                <a:cubicBezTo>
                  <a:pt x="4014353" y="1997135"/>
                  <a:pt x="4021211" y="1998811"/>
                  <a:pt x="4031879" y="2002773"/>
                </a:cubicBezTo>
                <a:cubicBezTo>
                  <a:pt x="4042547" y="2006736"/>
                  <a:pt x="4047881" y="2009327"/>
                  <a:pt x="4047881" y="2010546"/>
                </a:cubicBezTo>
                <a:cubicBezTo>
                  <a:pt x="4047881" y="2012984"/>
                  <a:pt x="4055196" y="2019842"/>
                  <a:pt x="4069826" y="2031120"/>
                </a:cubicBezTo>
                <a:cubicBezTo>
                  <a:pt x="4084457" y="2042397"/>
                  <a:pt x="4091772" y="2050627"/>
                  <a:pt x="4091772" y="2055809"/>
                </a:cubicBezTo>
                <a:cubicBezTo>
                  <a:pt x="4091772" y="2060990"/>
                  <a:pt x="4093601" y="2064495"/>
                  <a:pt x="4097258" y="2066324"/>
                </a:cubicBezTo>
                <a:cubicBezTo>
                  <a:pt x="4100916" y="2068763"/>
                  <a:pt x="4101678" y="2078211"/>
                  <a:pt x="4099544" y="2094671"/>
                </a:cubicBezTo>
                <a:cubicBezTo>
                  <a:pt x="4097411" y="2111130"/>
                  <a:pt x="4094210" y="2121188"/>
                  <a:pt x="4089943" y="2124846"/>
                </a:cubicBezTo>
                <a:cubicBezTo>
                  <a:pt x="4081408" y="2130942"/>
                  <a:pt x="4067845" y="2133380"/>
                  <a:pt x="4049252" y="2132161"/>
                </a:cubicBezTo>
                <a:cubicBezTo>
                  <a:pt x="4030659" y="2130942"/>
                  <a:pt x="4021363" y="2126979"/>
                  <a:pt x="4021363" y="2120274"/>
                </a:cubicBezTo>
                <a:cubicBezTo>
                  <a:pt x="4021363" y="2117835"/>
                  <a:pt x="4017400" y="2117530"/>
                  <a:pt x="4009476" y="2119359"/>
                </a:cubicBezTo>
                <a:cubicBezTo>
                  <a:pt x="3997284" y="2122407"/>
                  <a:pt x="3988749" y="2121493"/>
                  <a:pt x="3983873" y="2116616"/>
                </a:cubicBezTo>
                <a:cubicBezTo>
                  <a:pt x="3982653" y="2115397"/>
                  <a:pt x="3982653" y="2113873"/>
                  <a:pt x="3983873" y="2112044"/>
                </a:cubicBezTo>
                <a:cubicBezTo>
                  <a:pt x="3985701" y="2109606"/>
                  <a:pt x="3989054" y="2108996"/>
                  <a:pt x="3993931" y="2110215"/>
                </a:cubicBezTo>
                <a:cubicBezTo>
                  <a:pt x="3998198" y="2112044"/>
                  <a:pt x="4007342" y="2108539"/>
                  <a:pt x="4021363" y="2099700"/>
                </a:cubicBezTo>
                <a:cubicBezTo>
                  <a:pt x="4035384" y="2090860"/>
                  <a:pt x="4044223" y="2083088"/>
                  <a:pt x="4047881" y="2076383"/>
                </a:cubicBezTo>
                <a:cubicBezTo>
                  <a:pt x="4050929" y="2071506"/>
                  <a:pt x="4051233" y="2066324"/>
                  <a:pt x="4048795" y="2060838"/>
                </a:cubicBezTo>
                <a:cubicBezTo>
                  <a:pt x="4046357" y="2052913"/>
                  <a:pt x="4041480" y="2044836"/>
                  <a:pt x="4034165" y="2036606"/>
                </a:cubicBezTo>
                <a:cubicBezTo>
                  <a:pt x="4026850" y="2028377"/>
                  <a:pt x="4020144" y="2023652"/>
                  <a:pt x="4014048" y="2022433"/>
                </a:cubicBezTo>
                <a:cubicBezTo>
                  <a:pt x="4006733" y="2020604"/>
                  <a:pt x="4003075" y="2018166"/>
                  <a:pt x="4003075" y="2015118"/>
                </a:cubicBezTo>
                <a:cubicBezTo>
                  <a:pt x="4003075" y="2012070"/>
                  <a:pt x="3998503" y="2012070"/>
                  <a:pt x="3989359" y="2015118"/>
                </a:cubicBezTo>
                <a:cubicBezTo>
                  <a:pt x="3980215" y="2017556"/>
                  <a:pt x="3976253" y="2017251"/>
                  <a:pt x="3977472" y="2014203"/>
                </a:cubicBezTo>
                <a:cubicBezTo>
                  <a:pt x="3978081" y="2010546"/>
                  <a:pt x="3983873" y="2006888"/>
                  <a:pt x="3994845" y="2003230"/>
                </a:cubicBezTo>
                <a:cubicBezTo>
                  <a:pt x="4004599" y="1999573"/>
                  <a:pt x="4010085" y="1997744"/>
                  <a:pt x="4011305" y="1997744"/>
                </a:cubicBezTo>
                <a:close/>
                <a:moveTo>
                  <a:pt x="3067015" y="1979628"/>
                </a:moveTo>
                <a:cubicBezTo>
                  <a:pt x="3094104" y="1978142"/>
                  <a:pt x="3119307" y="1985400"/>
                  <a:pt x="3142624" y="2001402"/>
                </a:cubicBezTo>
                <a:cubicBezTo>
                  <a:pt x="3197489" y="2038587"/>
                  <a:pt x="3217301" y="2079431"/>
                  <a:pt x="3202061" y="2123931"/>
                </a:cubicBezTo>
                <a:cubicBezTo>
                  <a:pt x="3198403" y="2135514"/>
                  <a:pt x="3192459" y="2144200"/>
                  <a:pt x="3184230" y="2149992"/>
                </a:cubicBezTo>
                <a:cubicBezTo>
                  <a:pt x="3176000" y="2155783"/>
                  <a:pt x="3152073" y="2168127"/>
                  <a:pt x="3112449" y="2187025"/>
                </a:cubicBezTo>
                <a:cubicBezTo>
                  <a:pt x="3091723" y="2197388"/>
                  <a:pt x="3067034" y="2209885"/>
                  <a:pt x="3038383" y="2224515"/>
                </a:cubicBezTo>
                <a:cubicBezTo>
                  <a:pt x="3029239" y="2228783"/>
                  <a:pt x="3023143" y="2232440"/>
                  <a:pt x="3020095" y="2235488"/>
                </a:cubicBezTo>
                <a:cubicBezTo>
                  <a:pt x="3017047" y="2238536"/>
                  <a:pt x="3016590" y="2241432"/>
                  <a:pt x="3018723" y="2244175"/>
                </a:cubicBezTo>
                <a:cubicBezTo>
                  <a:pt x="3020857" y="2246918"/>
                  <a:pt x="3025581" y="2249814"/>
                  <a:pt x="3032896" y="2252862"/>
                </a:cubicBezTo>
                <a:cubicBezTo>
                  <a:pt x="3044479" y="2257739"/>
                  <a:pt x="3055756" y="2264749"/>
                  <a:pt x="3066729" y="2273893"/>
                </a:cubicBezTo>
                <a:cubicBezTo>
                  <a:pt x="3077702" y="2283037"/>
                  <a:pt x="3083188" y="2290047"/>
                  <a:pt x="3083188" y="2294924"/>
                </a:cubicBezTo>
                <a:cubicBezTo>
                  <a:pt x="3083188" y="2300410"/>
                  <a:pt x="3073739" y="2311383"/>
                  <a:pt x="3054842" y="2327842"/>
                </a:cubicBezTo>
                <a:cubicBezTo>
                  <a:pt x="3012780" y="2363199"/>
                  <a:pt x="2969498" y="2406328"/>
                  <a:pt x="2924997" y="2457230"/>
                </a:cubicBezTo>
                <a:cubicBezTo>
                  <a:pt x="2880496" y="2508132"/>
                  <a:pt x="2859770" y="2538154"/>
                  <a:pt x="2862818" y="2547298"/>
                </a:cubicBezTo>
                <a:cubicBezTo>
                  <a:pt x="2865256" y="2554004"/>
                  <a:pt x="2869371" y="2564977"/>
                  <a:pt x="2875163" y="2580217"/>
                </a:cubicBezTo>
                <a:cubicBezTo>
                  <a:pt x="2880953" y="2595457"/>
                  <a:pt x="2883849" y="2610240"/>
                  <a:pt x="2883849" y="2624565"/>
                </a:cubicBezTo>
                <a:cubicBezTo>
                  <a:pt x="2883849" y="2638891"/>
                  <a:pt x="2885983" y="2646054"/>
                  <a:pt x="2890250" y="2646054"/>
                </a:cubicBezTo>
                <a:cubicBezTo>
                  <a:pt x="2894517" y="2646054"/>
                  <a:pt x="2895432" y="2649102"/>
                  <a:pt x="2892993" y="2655198"/>
                </a:cubicBezTo>
                <a:cubicBezTo>
                  <a:pt x="2890555" y="2661294"/>
                  <a:pt x="2887507" y="2681715"/>
                  <a:pt x="2883849" y="2716463"/>
                </a:cubicBezTo>
                <a:cubicBezTo>
                  <a:pt x="2877753" y="2776203"/>
                  <a:pt x="2868609" y="2806074"/>
                  <a:pt x="2856417" y="2806074"/>
                </a:cubicBezTo>
                <a:cubicBezTo>
                  <a:pt x="2849102" y="2806074"/>
                  <a:pt x="2843158" y="2803483"/>
                  <a:pt x="2838587" y="2798301"/>
                </a:cubicBezTo>
                <a:cubicBezTo>
                  <a:pt x="2834014" y="2793120"/>
                  <a:pt x="2828376" y="2782909"/>
                  <a:pt x="2821670" y="2767669"/>
                </a:cubicBezTo>
                <a:cubicBezTo>
                  <a:pt x="2814964" y="2751210"/>
                  <a:pt x="2811612" y="2737646"/>
                  <a:pt x="2811612" y="2726978"/>
                </a:cubicBezTo>
                <a:cubicBezTo>
                  <a:pt x="2811612" y="2716310"/>
                  <a:pt x="2815574" y="2693298"/>
                  <a:pt x="2823499" y="2657941"/>
                </a:cubicBezTo>
                <a:cubicBezTo>
                  <a:pt x="2834472" y="2608563"/>
                  <a:pt x="2834776" y="2585398"/>
                  <a:pt x="2824413" y="2588446"/>
                </a:cubicBezTo>
                <a:cubicBezTo>
                  <a:pt x="2823194" y="2589056"/>
                  <a:pt x="2822280" y="2589666"/>
                  <a:pt x="2821670" y="2590275"/>
                </a:cubicBezTo>
                <a:cubicBezTo>
                  <a:pt x="2814964" y="2595152"/>
                  <a:pt x="2790733" y="2622279"/>
                  <a:pt x="2748975" y="2671657"/>
                </a:cubicBezTo>
                <a:cubicBezTo>
                  <a:pt x="2707218" y="2721034"/>
                  <a:pt x="2684510" y="2749076"/>
                  <a:pt x="2680853" y="2755782"/>
                </a:cubicBezTo>
                <a:cubicBezTo>
                  <a:pt x="2676585" y="2763706"/>
                  <a:pt x="2670794" y="2768888"/>
                  <a:pt x="2663479" y="2771326"/>
                </a:cubicBezTo>
                <a:cubicBezTo>
                  <a:pt x="2650677" y="2776203"/>
                  <a:pt x="2640771" y="2773612"/>
                  <a:pt x="2633761" y="2763554"/>
                </a:cubicBezTo>
                <a:cubicBezTo>
                  <a:pt x="2626750" y="2753496"/>
                  <a:pt x="2621721" y="2734141"/>
                  <a:pt x="2618673" y="2705490"/>
                </a:cubicBezTo>
                <a:lnTo>
                  <a:pt x="2615016" y="2676229"/>
                </a:lnTo>
                <a:lnTo>
                  <a:pt x="2649763" y="2640567"/>
                </a:lnTo>
                <a:cubicBezTo>
                  <a:pt x="2672927" y="2616793"/>
                  <a:pt x="2684510" y="2603534"/>
                  <a:pt x="2684510" y="2600791"/>
                </a:cubicBezTo>
                <a:cubicBezTo>
                  <a:pt x="2684510" y="2598048"/>
                  <a:pt x="2690606" y="2592256"/>
                  <a:pt x="2702798" y="2583417"/>
                </a:cubicBezTo>
                <a:cubicBezTo>
                  <a:pt x="2714990" y="2574578"/>
                  <a:pt x="2730230" y="2559490"/>
                  <a:pt x="2748518" y="2538154"/>
                </a:cubicBezTo>
                <a:cubicBezTo>
                  <a:pt x="2820451" y="2454030"/>
                  <a:pt x="2863885" y="2402976"/>
                  <a:pt x="2878820" y="2384992"/>
                </a:cubicBezTo>
                <a:cubicBezTo>
                  <a:pt x="2893755" y="2367009"/>
                  <a:pt x="2900613" y="2357713"/>
                  <a:pt x="2899394" y="2357103"/>
                </a:cubicBezTo>
                <a:cubicBezTo>
                  <a:pt x="2897565" y="2355275"/>
                  <a:pt x="2882782" y="2361066"/>
                  <a:pt x="2855046" y="2374477"/>
                </a:cubicBezTo>
                <a:cubicBezTo>
                  <a:pt x="2827309" y="2387888"/>
                  <a:pt x="2810088" y="2394594"/>
                  <a:pt x="2803382" y="2394594"/>
                </a:cubicBezTo>
                <a:cubicBezTo>
                  <a:pt x="2788751" y="2394594"/>
                  <a:pt x="2781437" y="2379658"/>
                  <a:pt x="2781437" y="2349788"/>
                </a:cubicBezTo>
                <a:cubicBezTo>
                  <a:pt x="2781437" y="2318699"/>
                  <a:pt x="2790276" y="2299801"/>
                  <a:pt x="2807954" y="2293095"/>
                </a:cubicBezTo>
                <a:cubicBezTo>
                  <a:pt x="2818317" y="2289438"/>
                  <a:pt x="2835538" y="2278770"/>
                  <a:pt x="2859618" y="2261091"/>
                </a:cubicBezTo>
                <a:cubicBezTo>
                  <a:pt x="2883697" y="2243413"/>
                  <a:pt x="2896803" y="2231831"/>
                  <a:pt x="2898937" y="2226344"/>
                </a:cubicBezTo>
                <a:cubicBezTo>
                  <a:pt x="2901070" y="2220858"/>
                  <a:pt x="2897260" y="2203941"/>
                  <a:pt x="2887507" y="2175595"/>
                </a:cubicBezTo>
                <a:cubicBezTo>
                  <a:pt x="2877753" y="2147249"/>
                  <a:pt x="2872876" y="2126674"/>
                  <a:pt x="2872876" y="2113873"/>
                </a:cubicBezTo>
                <a:cubicBezTo>
                  <a:pt x="2872876" y="2101071"/>
                  <a:pt x="2869219" y="2090099"/>
                  <a:pt x="2861904" y="2080954"/>
                </a:cubicBezTo>
                <a:cubicBezTo>
                  <a:pt x="2843616" y="2057180"/>
                  <a:pt x="2840872" y="2040264"/>
                  <a:pt x="2853674" y="2030205"/>
                </a:cubicBezTo>
                <a:cubicBezTo>
                  <a:pt x="2866476" y="2020147"/>
                  <a:pt x="2887507" y="2022433"/>
                  <a:pt x="2916768" y="2037063"/>
                </a:cubicBezTo>
                <a:cubicBezTo>
                  <a:pt x="2933227" y="2044988"/>
                  <a:pt x="2943895" y="2047274"/>
                  <a:pt x="2948772" y="2043921"/>
                </a:cubicBezTo>
                <a:cubicBezTo>
                  <a:pt x="2953648" y="2040569"/>
                  <a:pt x="2966907" y="2030510"/>
                  <a:pt x="2988548" y="2013746"/>
                </a:cubicBezTo>
                <a:cubicBezTo>
                  <a:pt x="3010189" y="1996982"/>
                  <a:pt x="3027105" y="1987076"/>
                  <a:pt x="3039297" y="1984028"/>
                </a:cubicBezTo>
                <a:cubicBezTo>
                  <a:pt x="3048746" y="1981590"/>
                  <a:pt x="3057985" y="1980123"/>
                  <a:pt x="3067015" y="1979628"/>
                </a:cubicBezTo>
                <a:close/>
                <a:moveTo>
                  <a:pt x="1150757" y="1819207"/>
                </a:moveTo>
                <a:cubicBezTo>
                  <a:pt x="1144914" y="1820376"/>
                  <a:pt x="1116873" y="1851923"/>
                  <a:pt x="1066632" y="1913848"/>
                </a:cubicBezTo>
                <a:cubicBezTo>
                  <a:pt x="1037422" y="1950068"/>
                  <a:pt x="1020772" y="1969055"/>
                  <a:pt x="1016683" y="1970807"/>
                </a:cubicBezTo>
                <a:cubicBezTo>
                  <a:pt x="1012593" y="1972560"/>
                  <a:pt x="1010549" y="1976649"/>
                  <a:pt x="1010549" y="1983075"/>
                </a:cubicBezTo>
                <a:cubicBezTo>
                  <a:pt x="1010549" y="1989502"/>
                  <a:pt x="1008796" y="1993299"/>
                  <a:pt x="1005291" y="1994467"/>
                </a:cubicBezTo>
                <a:cubicBezTo>
                  <a:pt x="993607" y="1999141"/>
                  <a:pt x="962060" y="2042372"/>
                  <a:pt x="910651" y="2124160"/>
                </a:cubicBezTo>
                <a:cubicBezTo>
                  <a:pt x="887283" y="2162717"/>
                  <a:pt x="873846" y="2182288"/>
                  <a:pt x="870341" y="2182872"/>
                </a:cubicBezTo>
                <a:cubicBezTo>
                  <a:pt x="866836" y="2183456"/>
                  <a:pt x="865083" y="2187838"/>
                  <a:pt x="865083" y="2196016"/>
                </a:cubicBezTo>
                <a:cubicBezTo>
                  <a:pt x="865083" y="2201858"/>
                  <a:pt x="858657" y="2217048"/>
                  <a:pt x="845804" y="2241584"/>
                </a:cubicBezTo>
                <a:cubicBezTo>
                  <a:pt x="832952" y="2266121"/>
                  <a:pt x="822436" y="2283647"/>
                  <a:pt x="814257" y="2294162"/>
                </a:cubicBezTo>
                <a:cubicBezTo>
                  <a:pt x="808416" y="2302341"/>
                  <a:pt x="805786" y="2308475"/>
                  <a:pt x="806371" y="2312564"/>
                </a:cubicBezTo>
                <a:cubicBezTo>
                  <a:pt x="806955" y="2316654"/>
                  <a:pt x="805495" y="2323080"/>
                  <a:pt x="801989" y="2331843"/>
                </a:cubicBezTo>
                <a:cubicBezTo>
                  <a:pt x="798484" y="2340606"/>
                  <a:pt x="802574" y="2351706"/>
                  <a:pt x="814257" y="2365142"/>
                </a:cubicBezTo>
                <a:cubicBezTo>
                  <a:pt x="825941" y="2378579"/>
                  <a:pt x="835289" y="2391139"/>
                  <a:pt x="842299" y="2402823"/>
                </a:cubicBezTo>
                <a:cubicBezTo>
                  <a:pt x="849310" y="2414507"/>
                  <a:pt x="860701" y="2429696"/>
                  <a:pt x="876475" y="2448391"/>
                </a:cubicBezTo>
                <a:cubicBezTo>
                  <a:pt x="892248" y="2467085"/>
                  <a:pt x="900135" y="2481106"/>
                  <a:pt x="900135" y="2490453"/>
                </a:cubicBezTo>
                <a:cubicBezTo>
                  <a:pt x="900135" y="2499800"/>
                  <a:pt x="903056" y="2504474"/>
                  <a:pt x="908898" y="2504474"/>
                </a:cubicBezTo>
                <a:cubicBezTo>
                  <a:pt x="911235" y="2504474"/>
                  <a:pt x="912987" y="2503890"/>
                  <a:pt x="914156" y="2502721"/>
                </a:cubicBezTo>
                <a:cubicBezTo>
                  <a:pt x="915324" y="2501553"/>
                  <a:pt x="915616" y="2498632"/>
                  <a:pt x="915032" y="2493958"/>
                </a:cubicBezTo>
                <a:cubicBezTo>
                  <a:pt x="914448" y="2489285"/>
                  <a:pt x="912987" y="2483443"/>
                  <a:pt x="910651" y="2476432"/>
                </a:cubicBezTo>
                <a:cubicBezTo>
                  <a:pt x="908314" y="2469422"/>
                  <a:pt x="904809" y="2458322"/>
                  <a:pt x="900135" y="2443133"/>
                </a:cubicBezTo>
                <a:cubicBezTo>
                  <a:pt x="891956" y="2415091"/>
                  <a:pt x="888451" y="2393476"/>
                  <a:pt x="889620" y="2378287"/>
                </a:cubicBezTo>
                <a:cubicBezTo>
                  <a:pt x="890788" y="2363098"/>
                  <a:pt x="897798" y="2349661"/>
                  <a:pt x="910651" y="2337977"/>
                </a:cubicBezTo>
                <a:cubicBezTo>
                  <a:pt x="921166" y="2328630"/>
                  <a:pt x="942782" y="2320159"/>
                  <a:pt x="975497" y="2312564"/>
                </a:cubicBezTo>
                <a:cubicBezTo>
                  <a:pt x="1008212" y="2304970"/>
                  <a:pt x="1039758" y="2301172"/>
                  <a:pt x="1070137" y="2301172"/>
                </a:cubicBezTo>
                <a:lnTo>
                  <a:pt x="1117458" y="2301172"/>
                </a:lnTo>
                <a:lnTo>
                  <a:pt x="1154262" y="2225811"/>
                </a:lnTo>
                <a:cubicBezTo>
                  <a:pt x="1179967" y="2176738"/>
                  <a:pt x="1191359" y="2149865"/>
                  <a:pt x="1188438" y="2145191"/>
                </a:cubicBezTo>
                <a:cubicBezTo>
                  <a:pt x="1185517" y="2140517"/>
                  <a:pt x="1178799" y="2139349"/>
                  <a:pt x="1168283" y="2141686"/>
                </a:cubicBezTo>
                <a:cubicBezTo>
                  <a:pt x="1151925" y="2146360"/>
                  <a:pt x="1134983" y="2136136"/>
                  <a:pt x="1117458" y="2111015"/>
                </a:cubicBezTo>
                <a:cubicBezTo>
                  <a:pt x="1099931" y="2085895"/>
                  <a:pt x="1091168" y="2059898"/>
                  <a:pt x="1091168" y="2033025"/>
                </a:cubicBezTo>
                <a:cubicBezTo>
                  <a:pt x="1091168" y="2021341"/>
                  <a:pt x="1088832" y="2014330"/>
                  <a:pt x="1084158" y="2011993"/>
                </a:cubicBezTo>
                <a:cubicBezTo>
                  <a:pt x="1079484" y="2008488"/>
                  <a:pt x="1078608" y="2000017"/>
                  <a:pt x="1081529" y="1986581"/>
                </a:cubicBezTo>
                <a:cubicBezTo>
                  <a:pt x="1084450" y="1973144"/>
                  <a:pt x="1090000" y="1962336"/>
                  <a:pt x="1098179" y="1954158"/>
                </a:cubicBezTo>
                <a:cubicBezTo>
                  <a:pt x="1106357" y="1943642"/>
                  <a:pt x="1118042" y="1922611"/>
                  <a:pt x="1133231" y="1891064"/>
                </a:cubicBezTo>
                <a:cubicBezTo>
                  <a:pt x="1148420" y="1859517"/>
                  <a:pt x="1156015" y="1839655"/>
                  <a:pt x="1156015" y="1831476"/>
                </a:cubicBezTo>
                <a:cubicBezTo>
                  <a:pt x="1156015" y="1822129"/>
                  <a:pt x="1154262" y="1818039"/>
                  <a:pt x="1150757" y="1819207"/>
                </a:cubicBezTo>
                <a:close/>
                <a:moveTo>
                  <a:pt x="690699" y="1664979"/>
                </a:moveTo>
                <a:cubicBezTo>
                  <a:pt x="686610" y="1665563"/>
                  <a:pt x="680476" y="1667900"/>
                  <a:pt x="672297" y="1671989"/>
                </a:cubicBezTo>
                <a:cubicBezTo>
                  <a:pt x="666455" y="1675494"/>
                  <a:pt x="659152" y="1685426"/>
                  <a:pt x="650390" y="1701783"/>
                </a:cubicBezTo>
                <a:cubicBezTo>
                  <a:pt x="641626" y="1718141"/>
                  <a:pt x="637245" y="1730409"/>
                  <a:pt x="637245" y="1738588"/>
                </a:cubicBezTo>
                <a:cubicBezTo>
                  <a:pt x="637245" y="1756114"/>
                  <a:pt x="649513" y="1745598"/>
                  <a:pt x="674050" y="1707041"/>
                </a:cubicBezTo>
                <a:cubicBezTo>
                  <a:pt x="689239" y="1683673"/>
                  <a:pt x="696833" y="1670821"/>
                  <a:pt x="696833" y="1668484"/>
                </a:cubicBezTo>
                <a:cubicBezTo>
                  <a:pt x="696833" y="1665563"/>
                  <a:pt x="694789" y="1664395"/>
                  <a:pt x="690699" y="1664979"/>
                </a:cubicBezTo>
                <a:close/>
                <a:moveTo>
                  <a:pt x="603562" y="1410742"/>
                </a:moveTo>
                <a:cubicBezTo>
                  <a:pt x="607469" y="1410815"/>
                  <a:pt x="611394" y="1411436"/>
                  <a:pt x="615338" y="1412604"/>
                </a:cubicBezTo>
                <a:cubicBezTo>
                  <a:pt x="631111" y="1417278"/>
                  <a:pt x="644256" y="1430714"/>
                  <a:pt x="654771" y="1452914"/>
                </a:cubicBezTo>
                <a:cubicBezTo>
                  <a:pt x="662950" y="1471609"/>
                  <a:pt x="674341" y="1488550"/>
                  <a:pt x="688947" y="1503740"/>
                </a:cubicBezTo>
                <a:cubicBezTo>
                  <a:pt x="703552" y="1518929"/>
                  <a:pt x="710854" y="1529444"/>
                  <a:pt x="710854" y="1535286"/>
                </a:cubicBezTo>
                <a:cubicBezTo>
                  <a:pt x="710854" y="1541128"/>
                  <a:pt x="721370" y="1551644"/>
                  <a:pt x="742401" y="1566833"/>
                </a:cubicBezTo>
                <a:lnTo>
                  <a:pt x="772195" y="1589617"/>
                </a:lnTo>
                <a:lnTo>
                  <a:pt x="801989" y="1568586"/>
                </a:lnTo>
                <a:cubicBezTo>
                  <a:pt x="821852" y="1554565"/>
                  <a:pt x="833244" y="1544926"/>
                  <a:pt x="836165" y="1539668"/>
                </a:cubicBezTo>
                <a:cubicBezTo>
                  <a:pt x="839086" y="1534410"/>
                  <a:pt x="849894" y="1540544"/>
                  <a:pt x="868588" y="1558070"/>
                </a:cubicBezTo>
                <a:cubicBezTo>
                  <a:pt x="887283" y="1575596"/>
                  <a:pt x="893708" y="1587280"/>
                  <a:pt x="887867" y="1593122"/>
                </a:cubicBezTo>
                <a:cubicBezTo>
                  <a:pt x="882025" y="1598964"/>
                  <a:pt x="879104" y="1606851"/>
                  <a:pt x="879104" y="1616782"/>
                </a:cubicBezTo>
                <a:cubicBezTo>
                  <a:pt x="879104" y="1626713"/>
                  <a:pt x="873262" y="1638105"/>
                  <a:pt x="861578" y="1650958"/>
                </a:cubicBezTo>
                <a:cubicBezTo>
                  <a:pt x="840546" y="1671989"/>
                  <a:pt x="832952" y="1711715"/>
                  <a:pt x="838794" y="1770135"/>
                </a:cubicBezTo>
                <a:cubicBezTo>
                  <a:pt x="841131" y="1793503"/>
                  <a:pt x="845512" y="1809568"/>
                  <a:pt x="851938" y="1818331"/>
                </a:cubicBezTo>
                <a:cubicBezTo>
                  <a:pt x="858365" y="1827094"/>
                  <a:pt x="871509" y="1832644"/>
                  <a:pt x="891372" y="1834981"/>
                </a:cubicBezTo>
                <a:cubicBezTo>
                  <a:pt x="901888" y="1836149"/>
                  <a:pt x="915908" y="1843744"/>
                  <a:pt x="933434" y="1857765"/>
                </a:cubicBezTo>
                <a:cubicBezTo>
                  <a:pt x="945118" y="1867112"/>
                  <a:pt x="951836" y="1873538"/>
                  <a:pt x="953589" y="1877043"/>
                </a:cubicBezTo>
                <a:cubicBezTo>
                  <a:pt x="955342" y="1880549"/>
                  <a:pt x="954466" y="1885806"/>
                  <a:pt x="950960" y="1892817"/>
                </a:cubicBezTo>
                <a:cubicBezTo>
                  <a:pt x="943950" y="1903332"/>
                  <a:pt x="931681" y="1909174"/>
                  <a:pt x="914156" y="1910343"/>
                </a:cubicBezTo>
                <a:cubicBezTo>
                  <a:pt x="887283" y="1912680"/>
                  <a:pt x="827694" y="1935463"/>
                  <a:pt x="735390" y="1978694"/>
                </a:cubicBezTo>
                <a:cubicBezTo>
                  <a:pt x="705012" y="1993883"/>
                  <a:pt x="686318" y="2001478"/>
                  <a:pt x="679307" y="2001478"/>
                </a:cubicBezTo>
                <a:cubicBezTo>
                  <a:pt x="669960" y="2001478"/>
                  <a:pt x="659736" y="2007028"/>
                  <a:pt x="648637" y="2018127"/>
                </a:cubicBezTo>
                <a:cubicBezTo>
                  <a:pt x="637537" y="2029228"/>
                  <a:pt x="633155" y="2037114"/>
                  <a:pt x="635492" y="2041788"/>
                </a:cubicBezTo>
                <a:cubicBezTo>
                  <a:pt x="640166" y="2048798"/>
                  <a:pt x="656232" y="2044709"/>
                  <a:pt x="683689" y="2029520"/>
                </a:cubicBezTo>
                <a:cubicBezTo>
                  <a:pt x="711146" y="2014330"/>
                  <a:pt x="726043" y="2005275"/>
                  <a:pt x="728380" y="2002354"/>
                </a:cubicBezTo>
                <a:cubicBezTo>
                  <a:pt x="730717" y="1999433"/>
                  <a:pt x="748827" y="1999141"/>
                  <a:pt x="782711" y="2001478"/>
                </a:cubicBezTo>
                <a:cubicBezTo>
                  <a:pt x="807247" y="2002646"/>
                  <a:pt x="823313" y="2004983"/>
                  <a:pt x="830907" y="2008488"/>
                </a:cubicBezTo>
                <a:cubicBezTo>
                  <a:pt x="838502" y="2011993"/>
                  <a:pt x="848725" y="2020172"/>
                  <a:pt x="861578" y="2033025"/>
                </a:cubicBezTo>
                <a:cubicBezTo>
                  <a:pt x="879104" y="2052888"/>
                  <a:pt x="889035" y="2059314"/>
                  <a:pt x="891372" y="2052303"/>
                </a:cubicBezTo>
                <a:cubicBezTo>
                  <a:pt x="893708" y="2045293"/>
                  <a:pt x="902764" y="2033025"/>
                  <a:pt x="918537" y="2015499"/>
                </a:cubicBezTo>
                <a:cubicBezTo>
                  <a:pt x="934311" y="1997973"/>
                  <a:pt x="957386" y="1969055"/>
                  <a:pt x="987765" y="1928745"/>
                </a:cubicBezTo>
                <a:cubicBezTo>
                  <a:pt x="1018143" y="1888435"/>
                  <a:pt x="1049106" y="1849586"/>
                  <a:pt x="1080652" y="1812197"/>
                </a:cubicBezTo>
                <a:cubicBezTo>
                  <a:pt x="1112200" y="1774808"/>
                  <a:pt x="1132062" y="1746182"/>
                  <a:pt x="1140241" y="1726320"/>
                </a:cubicBezTo>
                <a:cubicBezTo>
                  <a:pt x="1153094" y="1699446"/>
                  <a:pt x="1175293" y="1683965"/>
                  <a:pt x="1206840" y="1679876"/>
                </a:cubicBezTo>
                <a:cubicBezTo>
                  <a:pt x="1238387" y="1675786"/>
                  <a:pt x="1258834" y="1686010"/>
                  <a:pt x="1268181" y="1710546"/>
                </a:cubicBezTo>
                <a:cubicBezTo>
                  <a:pt x="1275191" y="1728072"/>
                  <a:pt x="1277236" y="1754361"/>
                  <a:pt x="1274315" y="1789413"/>
                </a:cubicBezTo>
                <a:cubicBezTo>
                  <a:pt x="1271394" y="1824465"/>
                  <a:pt x="1264676" y="1860686"/>
                  <a:pt x="1254160" y="1898074"/>
                </a:cubicBezTo>
                <a:lnTo>
                  <a:pt x="1234882" y="1959416"/>
                </a:lnTo>
                <a:lnTo>
                  <a:pt x="1252407" y="1971684"/>
                </a:lnTo>
                <a:cubicBezTo>
                  <a:pt x="1262923" y="1978694"/>
                  <a:pt x="1276944" y="1982784"/>
                  <a:pt x="1294470" y="1983952"/>
                </a:cubicBezTo>
                <a:cubicBezTo>
                  <a:pt x="1316670" y="1986289"/>
                  <a:pt x="1340622" y="1989210"/>
                  <a:pt x="1366327" y="1992715"/>
                </a:cubicBezTo>
                <a:cubicBezTo>
                  <a:pt x="1372169" y="1993883"/>
                  <a:pt x="1383853" y="2003230"/>
                  <a:pt x="1401379" y="2020757"/>
                </a:cubicBezTo>
                <a:cubicBezTo>
                  <a:pt x="1418905" y="2038283"/>
                  <a:pt x="1427668" y="2049966"/>
                  <a:pt x="1427668" y="2055809"/>
                </a:cubicBezTo>
                <a:cubicBezTo>
                  <a:pt x="1427668" y="2061651"/>
                  <a:pt x="1423870" y="2067492"/>
                  <a:pt x="1416276" y="2073334"/>
                </a:cubicBezTo>
                <a:cubicBezTo>
                  <a:pt x="1408681" y="2079177"/>
                  <a:pt x="1401378" y="2088524"/>
                  <a:pt x="1394368" y="2101376"/>
                </a:cubicBezTo>
                <a:cubicBezTo>
                  <a:pt x="1394368" y="2101376"/>
                  <a:pt x="1387357" y="2115397"/>
                  <a:pt x="1373337" y="2143438"/>
                </a:cubicBezTo>
                <a:cubicBezTo>
                  <a:pt x="1366327" y="2157459"/>
                  <a:pt x="1359024" y="2180535"/>
                  <a:pt x="1351430" y="2212666"/>
                </a:cubicBezTo>
                <a:cubicBezTo>
                  <a:pt x="1343835" y="2244797"/>
                  <a:pt x="1332735" y="2276928"/>
                  <a:pt x="1318130" y="2309059"/>
                </a:cubicBezTo>
                <a:cubicBezTo>
                  <a:pt x="1303525" y="2341190"/>
                  <a:pt x="1296223" y="2359008"/>
                  <a:pt x="1296223" y="2362513"/>
                </a:cubicBezTo>
                <a:cubicBezTo>
                  <a:pt x="1296223" y="2366019"/>
                  <a:pt x="1318422" y="2380916"/>
                  <a:pt x="1362821" y="2407205"/>
                </a:cubicBezTo>
                <a:cubicBezTo>
                  <a:pt x="1407221" y="2433494"/>
                  <a:pt x="1431757" y="2446638"/>
                  <a:pt x="1436431" y="2446638"/>
                </a:cubicBezTo>
                <a:cubicBezTo>
                  <a:pt x="1439936" y="2446638"/>
                  <a:pt x="1459798" y="2459491"/>
                  <a:pt x="1496019" y="2485195"/>
                </a:cubicBezTo>
                <a:cubicBezTo>
                  <a:pt x="1539250" y="2516742"/>
                  <a:pt x="1574301" y="2550334"/>
                  <a:pt x="1601175" y="2585970"/>
                </a:cubicBezTo>
                <a:cubicBezTo>
                  <a:pt x="1628048" y="2621606"/>
                  <a:pt x="1639148" y="2649356"/>
                  <a:pt x="1634475" y="2669218"/>
                </a:cubicBezTo>
                <a:cubicBezTo>
                  <a:pt x="1630969" y="2682071"/>
                  <a:pt x="1625127" y="2688497"/>
                  <a:pt x="1616948" y="2688497"/>
                </a:cubicBezTo>
                <a:cubicBezTo>
                  <a:pt x="1608770" y="2688497"/>
                  <a:pt x="1602051" y="2691126"/>
                  <a:pt x="1596794" y="2696384"/>
                </a:cubicBezTo>
                <a:cubicBezTo>
                  <a:pt x="1591536" y="2701642"/>
                  <a:pt x="1582189" y="2701349"/>
                  <a:pt x="1568752" y="2695507"/>
                </a:cubicBezTo>
                <a:cubicBezTo>
                  <a:pt x="1555315" y="2689665"/>
                  <a:pt x="1547429" y="2689081"/>
                  <a:pt x="1545092" y="2693755"/>
                </a:cubicBezTo>
                <a:cubicBezTo>
                  <a:pt x="1543923" y="2698428"/>
                  <a:pt x="1542171" y="2701057"/>
                  <a:pt x="1539834" y="2701642"/>
                </a:cubicBezTo>
                <a:cubicBezTo>
                  <a:pt x="1537497" y="2702226"/>
                  <a:pt x="1535160" y="2701349"/>
                  <a:pt x="1532824" y="2699013"/>
                </a:cubicBezTo>
                <a:cubicBezTo>
                  <a:pt x="1530487" y="2696676"/>
                  <a:pt x="1528734" y="2693171"/>
                  <a:pt x="1527566" y="2688497"/>
                </a:cubicBezTo>
                <a:cubicBezTo>
                  <a:pt x="1525229" y="2677981"/>
                  <a:pt x="1519095" y="2672724"/>
                  <a:pt x="1509163" y="2672724"/>
                </a:cubicBezTo>
                <a:cubicBezTo>
                  <a:pt x="1499232" y="2672724"/>
                  <a:pt x="1492806" y="2670679"/>
                  <a:pt x="1489885" y="2666589"/>
                </a:cubicBezTo>
                <a:cubicBezTo>
                  <a:pt x="1486964" y="2662500"/>
                  <a:pt x="1476448" y="2658703"/>
                  <a:pt x="1458338" y="2655198"/>
                </a:cubicBezTo>
                <a:cubicBezTo>
                  <a:pt x="1440228" y="2651692"/>
                  <a:pt x="1420949" y="2644098"/>
                  <a:pt x="1400503" y="2632414"/>
                </a:cubicBezTo>
                <a:cubicBezTo>
                  <a:pt x="1380056" y="2620730"/>
                  <a:pt x="1366327" y="2616056"/>
                  <a:pt x="1359316" y="2618393"/>
                </a:cubicBezTo>
                <a:cubicBezTo>
                  <a:pt x="1352306" y="2620730"/>
                  <a:pt x="1347048" y="2617225"/>
                  <a:pt x="1343543" y="2607878"/>
                </a:cubicBezTo>
                <a:cubicBezTo>
                  <a:pt x="1336532" y="2588015"/>
                  <a:pt x="1341206" y="2578083"/>
                  <a:pt x="1357564" y="2578083"/>
                </a:cubicBezTo>
                <a:cubicBezTo>
                  <a:pt x="1362237" y="2578083"/>
                  <a:pt x="1371292" y="2572241"/>
                  <a:pt x="1384729" y="2560557"/>
                </a:cubicBezTo>
                <a:cubicBezTo>
                  <a:pt x="1398166" y="2548873"/>
                  <a:pt x="1404884" y="2540694"/>
                  <a:pt x="1404884" y="2536021"/>
                </a:cubicBezTo>
                <a:cubicBezTo>
                  <a:pt x="1404884" y="2531347"/>
                  <a:pt x="1374505" y="2511484"/>
                  <a:pt x="1313749" y="2476432"/>
                </a:cubicBezTo>
                <a:cubicBezTo>
                  <a:pt x="1293886" y="2464748"/>
                  <a:pt x="1280449" y="2455985"/>
                  <a:pt x="1273439" y="2450143"/>
                </a:cubicBezTo>
                <a:cubicBezTo>
                  <a:pt x="1264092" y="2441965"/>
                  <a:pt x="1256497" y="2439628"/>
                  <a:pt x="1250655" y="2443133"/>
                </a:cubicBezTo>
                <a:cubicBezTo>
                  <a:pt x="1244813" y="2446638"/>
                  <a:pt x="1234297" y="2460659"/>
                  <a:pt x="1219108" y="2485195"/>
                </a:cubicBezTo>
                <a:cubicBezTo>
                  <a:pt x="1200414" y="2513237"/>
                  <a:pt x="1179675" y="2539526"/>
                  <a:pt x="1156891" y="2564063"/>
                </a:cubicBezTo>
                <a:cubicBezTo>
                  <a:pt x="1134107" y="2588599"/>
                  <a:pt x="1118625" y="2600867"/>
                  <a:pt x="1110447" y="2600867"/>
                </a:cubicBezTo>
                <a:cubicBezTo>
                  <a:pt x="1102268" y="2600867"/>
                  <a:pt x="1093505" y="2603204"/>
                  <a:pt x="1084158" y="2607878"/>
                </a:cubicBezTo>
                <a:cubicBezTo>
                  <a:pt x="1052611" y="2624235"/>
                  <a:pt x="1016975" y="2622482"/>
                  <a:pt x="977249" y="2602620"/>
                </a:cubicBezTo>
                <a:cubicBezTo>
                  <a:pt x="958555" y="2593272"/>
                  <a:pt x="945411" y="2583925"/>
                  <a:pt x="937816" y="2574578"/>
                </a:cubicBezTo>
                <a:cubicBezTo>
                  <a:pt x="930221" y="2565231"/>
                  <a:pt x="924087" y="2551210"/>
                  <a:pt x="919413" y="2532516"/>
                </a:cubicBezTo>
                <a:cubicBezTo>
                  <a:pt x="913572" y="2507979"/>
                  <a:pt x="908898" y="2506811"/>
                  <a:pt x="905393" y="2529010"/>
                </a:cubicBezTo>
                <a:cubicBezTo>
                  <a:pt x="903056" y="2538358"/>
                  <a:pt x="901888" y="2551794"/>
                  <a:pt x="901888" y="2569320"/>
                </a:cubicBezTo>
                <a:cubicBezTo>
                  <a:pt x="901888" y="2593857"/>
                  <a:pt x="896338" y="2626572"/>
                  <a:pt x="885238" y="2667466"/>
                </a:cubicBezTo>
                <a:cubicBezTo>
                  <a:pt x="874138" y="2708360"/>
                  <a:pt x="863915" y="2734065"/>
                  <a:pt x="854567" y="2744580"/>
                </a:cubicBezTo>
                <a:cubicBezTo>
                  <a:pt x="849894" y="2751591"/>
                  <a:pt x="844928" y="2760354"/>
                  <a:pt x="839670" y="2770869"/>
                </a:cubicBezTo>
                <a:cubicBezTo>
                  <a:pt x="834412" y="2781385"/>
                  <a:pt x="823605" y="2790732"/>
                  <a:pt x="807247" y="2798911"/>
                </a:cubicBezTo>
                <a:cubicBezTo>
                  <a:pt x="796732" y="2803585"/>
                  <a:pt x="788845" y="2806213"/>
                  <a:pt x="783587" y="2806797"/>
                </a:cubicBezTo>
                <a:cubicBezTo>
                  <a:pt x="778329" y="2807382"/>
                  <a:pt x="771611" y="2805337"/>
                  <a:pt x="763432" y="2800663"/>
                </a:cubicBezTo>
                <a:cubicBezTo>
                  <a:pt x="750580" y="2793653"/>
                  <a:pt x="741817" y="2790148"/>
                  <a:pt x="737143" y="2790148"/>
                </a:cubicBezTo>
                <a:cubicBezTo>
                  <a:pt x="732469" y="2790148"/>
                  <a:pt x="725751" y="2786058"/>
                  <a:pt x="716988" y="2777880"/>
                </a:cubicBezTo>
                <a:cubicBezTo>
                  <a:pt x="708225" y="2769701"/>
                  <a:pt x="697418" y="2765027"/>
                  <a:pt x="684565" y="2763859"/>
                </a:cubicBezTo>
                <a:cubicBezTo>
                  <a:pt x="671713" y="2762690"/>
                  <a:pt x="661197" y="2758309"/>
                  <a:pt x="653018" y="2750714"/>
                </a:cubicBezTo>
                <a:cubicBezTo>
                  <a:pt x="644840" y="2743120"/>
                  <a:pt x="637829" y="2739322"/>
                  <a:pt x="631987" y="2739322"/>
                </a:cubicBezTo>
                <a:cubicBezTo>
                  <a:pt x="626145" y="2739322"/>
                  <a:pt x="613585" y="2734357"/>
                  <a:pt x="594306" y="2724425"/>
                </a:cubicBezTo>
                <a:cubicBezTo>
                  <a:pt x="575028" y="2714494"/>
                  <a:pt x="564512" y="2710697"/>
                  <a:pt x="562759" y="2713033"/>
                </a:cubicBezTo>
                <a:cubicBezTo>
                  <a:pt x="561007" y="2715370"/>
                  <a:pt x="549615" y="2711573"/>
                  <a:pt x="528584" y="2701642"/>
                </a:cubicBezTo>
                <a:cubicBezTo>
                  <a:pt x="507552" y="2691710"/>
                  <a:pt x="494116" y="2683824"/>
                  <a:pt x="488274" y="2677981"/>
                </a:cubicBezTo>
                <a:cubicBezTo>
                  <a:pt x="463738" y="2652277"/>
                  <a:pt x="456143" y="2630077"/>
                  <a:pt x="465490" y="2611383"/>
                </a:cubicBezTo>
                <a:cubicBezTo>
                  <a:pt x="471332" y="2598530"/>
                  <a:pt x="478926" y="2590936"/>
                  <a:pt x="488274" y="2588599"/>
                </a:cubicBezTo>
                <a:cubicBezTo>
                  <a:pt x="503463" y="2582757"/>
                  <a:pt x="526247" y="2558220"/>
                  <a:pt x="556626" y="2514990"/>
                </a:cubicBezTo>
                <a:cubicBezTo>
                  <a:pt x="574151" y="2491622"/>
                  <a:pt x="594014" y="2466501"/>
                  <a:pt x="616214" y="2439628"/>
                </a:cubicBezTo>
                <a:cubicBezTo>
                  <a:pt x="638414" y="2412755"/>
                  <a:pt x="657108" y="2387634"/>
                  <a:pt x="672297" y="2364266"/>
                </a:cubicBezTo>
                <a:lnTo>
                  <a:pt x="696833" y="2329214"/>
                </a:lnTo>
                <a:lnTo>
                  <a:pt x="681060" y="2295915"/>
                </a:lnTo>
                <a:cubicBezTo>
                  <a:pt x="660029" y="2251515"/>
                  <a:pt x="661197" y="2204779"/>
                  <a:pt x="684565" y="2155707"/>
                </a:cubicBezTo>
                <a:cubicBezTo>
                  <a:pt x="699754" y="2125328"/>
                  <a:pt x="705888" y="2108971"/>
                  <a:pt x="702967" y="2106634"/>
                </a:cubicBezTo>
                <a:cubicBezTo>
                  <a:pt x="700046" y="2104297"/>
                  <a:pt x="681644" y="2114229"/>
                  <a:pt x="647761" y="2136428"/>
                </a:cubicBezTo>
                <a:cubicBezTo>
                  <a:pt x="613877" y="2158628"/>
                  <a:pt x="591677" y="2169727"/>
                  <a:pt x="581162" y="2169727"/>
                </a:cubicBezTo>
                <a:cubicBezTo>
                  <a:pt x="558962" y="2169727"/>
                  <a:pt x="530920" y="2200690"/>
                  <a:pt x="497037" y="2262615"/>
                </a:cubicBezTo>
                <a:cubicBezTo>
                  <a:pt x="477174" y="2301172"/>
                  <a:pt x="461985" y="2329798"/>
                  <a:pt x="451469" y="2348493"/>
                </a:cubicBezTo>
                <a:cubicBezTo>
                  <a:pt x="440953" y="2367187"/>
                  <a:pt x="429270" y="2387050"/>
                  <a:pt x="416417" y="2408081"/>
                </a:cubicBezTo>
                <a:cubicBezTo>
                  <a:pt x="403565" y="2429112"/>
                  <a:pt x="397139" y="2440796"/>
                  <a:pt x="397139" y="2443133"/>
                </a:cubicBezTo>
                <a:cubicBezTo>
                  <a:pt x="397139" y="2445470"/>
                  <a:pt x="390128" y="2456862"/>
                  <a:pt x="376108" y="2477309"/>
                </a:cubicBezTo>
                <a:cubicBezTo>
                  <a:pt x="362087" y="2497756"/>
                  <a:pt x="354200" y="2510608"/>
                  <a:pt x="352447" y="2515866"/>
                </a:cubicBezTo>
                <a:cubicBezTo>
                  <a:pt x="350695" y="2521124"/>
                  <a:pt x="332293" y="2552963"/>
                  <a:pt x="297241" y="2611383"/>
                </a:cubicBezTo>
                <a:cubicBezTo>
                  <a:pt x="262189" y="2669803"/>
                  <a:pt x="231518" y="2724717"/>
                  <a:pt x="205229" y="2776127"/>
                </a:cubicBezTo>
                <a:cubicBezTo>
                  <a:pt x="178940" y="2827537"/>
                  <a:pt x="161706" y="2859083"/>
                  <a:pt x="153528" y="2870767"/>
                </a:cubicBezTo>
                <a:cubicBezTo>
                  <a:pt x="145349" y="2882451"/>
                  <a:pt x="141259" y="2891799"/>
                  <a:pt x="141259" y="2898809"/>
                </a:cubicBezTo>
                <a:cubicBezTo>
                  <a:pt x="141259" y="2906988"/>
                  <a:pt x="136294" y="2913998"/>
                  <a:pt x="126362" y="2919840"/>
                </a:cubicBezTo>
                <a:cubicBezTo>
                  <a:pt x="116431" y="2925682"/>
                  <a:pt x="107376" y="2926851"/>
                  <a:pt x="99197" y="2923346"/>
                </a:cubicBezTo>
                <a:cubicBezTo>
                  <a:pt x="85176" y="2918672"/>
                  <a:pt x="68526" y="2904651"/>
                  <a:pt x="49248" y="2881283"/>
                </a:cubicBezTo>
                <a:cubicBezTo>
                  <a:pt x="29969" y="2857915"/>
                  <a:pt x="22667" y="2842726"/>
                  <a:pt x="27340" y="2835715"/>
                </a:cubicBezTo>
                <a:cubicBezTo>
                  <a:pt x="29677" y="2829873"/>
                  <a:pt x="28217" y="2819650"/>
                  <a:pt x="22959" y="2805045"/>
                </a:cubicBezTo>
                <a:cubicBezTo>
                  <a:pt x="17701" y="2790440"/>
                  <a:pt x="12151" y="2781969"/>
                  <a:pt x="6309" y="2779632"/>
                </a:cubicBezTo>
                <a:cubicBezTo>
                  <a:pt x="-701" y="2777295"/>
                  <a:pt x="-1870" y="2768240"/>
                  <a:pt x="2804" y="2752467"/>
                </a:cubicBezTo>
                <a:cubicBezTo>
                  <a:pt x="7478" y="2736694"/>
                  <a:pt x="16241" y="2718875"/>
                  <a:pt x="29093" y="2699013"/>
                </a:cubicBezTo>
                <a:cubicBezTo>
                  <a:pt x="41946" y="2679150"/>
                  <a:pt x="53045" y="2661040"/>
                  <a:pt x="62392" y="2644682"/>
                </a:cubicBezTo>
                <a:lnTo>
                  <a:pt x="72908" y="2627156"/>
                </a:lnTo>
                <a:cubicBezTo>
                  <a:pt x="74077" y="2628324"/>
                  <a:pt x="74077" y="2631245"/>
                  <a:pt x="72908" y="2635919"/>
                </a:cubicBezTo>
                <a:cubicBezTo>
                  <a:pt x="70571" y="2646435"/>
                  <a:pt x="74077" y="2647019"/>
                  <a:pt x="83424" y="2637672"/>
                </a:cubicBezTo>
                <a:cubicBezTo>
                  <a:pt x="107960" y="2614304"/>
                  <a:pt x="134833" y="2574578"/>
                  <a:pt x="164043" y="2518495"/>
                </a:cubicBezTo>
                <a:cubicBezTo>
                  <a:pt x="194421" y="2463580"/>
                  <a:pt x="241742" y="2387050"/>
                  <a:pt x="306004" y="2288904"/>
                </a:cubicBezTo>
                <a:cubicBezTo>
                  <a:pt x="322361" y="2264368"/>
                  <a:pt x="335506" y="2243921"/>
                  <a:pt x="345437" y="2227563"/>
                </a:cubicBezTo>
                <a:cubicBezTo>
                  <a:pt x="355368" y="2211206"/>
                  <a:pt x="362671" y="2197477"/>
                  <a:pt x="367345" y="2186377"/>
                </a:cubicBezTo>
                <a:cubicBezTo>
                  <a:pt x="372018" y="2175277"/>
                  <a:pt x="374063" y="2167098"/>
                  <a:pt x="373479" y="2161841"/>
                </a:cubicBezTo>
                <a:cubicBezTo>
                  <a:pt x="372894" y="2156583"/>
                  <a:pt x="370266" y="2153370"/>
                  <a:pt x="365592" y="2152201"/>
                </a:cubicBezTo>
                <a:cubicBezTo>
                  <a:pt x="359750" y="2149865"/>
                  <a:pt x="360918" y="2142562"/>
                  <a:pt x="369097" y="2130294"/>
                </a:cubicBezTo>
                <a:cubicBezTo>
                  <a:pt x="377276" y="2118026"/>
                  <a:pt x="381365" y="2111015"/>
                  <a:pt x="381365" y="2109263"/>
                </a:cubicBezTo>
                <a:cubicBezTo>
                  <a:pt x="381365" y="2107510"/>
                  <a:pt x="358581" y="2107218"/>
                  <a:pt x="313014" y="2108386"/>
                </a:cubicBezTo>
                <a:cubicBezTo>
                  <a:pt x="280299" y="2109555"/>
                  <a:pt x="259560" y="2109263"/>
                  <a:pt x="250797" y="2107510"/>
                </a:cubicBezTo>
                <a:cubicBezTo>
                  <a:pt x="242034" y="2105758"/>
                  <a:pt x="232395" y="2100792"/>
                  <a:pt x="221879" y="2092613"/>
                </a:cubicBezTo>
                <a:cubicBezTo>
                  <a:pt x="207858" y="2079761"/>
                  <a:pt x="196758" y="2073334"/>
                  <a:pt x="188580" y="2073334"/>
                </a:cubicBezTo>
                <a:cubicBezTo>
                  <a:pt x="183906" y="2073334"/>
                  <a:pt x="177772" y="2068369"/>
                  <a:pt x="170177" y="2058437"/>
                </a:cubicBezTo>
                <a:cubicBezTo>
                  <a:pt x="162583" y="2048506"/>
                  <a:pt x="159370" y="2041203"/>
                  <a:pt x="160538" y="2036530"/>
                </a:cubicBezTo>
                <a:cubicBezTo>
                  <a:pt x="161706" y="2033025"/>
                  <a:pt x="159954" y="2024846"/>
                  <a:pt x="155280" y="2011993"/>
                </a:cubicBezTo>
                <a:cubicBezTo>
                  <a:pt x="150606" y="1999141"/>
                  <a:pt x="152943" y="1988041"/>
                  <a:pt x="162291" y="1978694"/>
                </a:cubicBezTo>
                <a:cubicBezTo>
                  <a:pt x="170469" y="1971684"/>
                  <a:pt x="182446" y="1964381"/>
                  <a:pt x="198219" y="1956787"/>
                </a:cubicBezTo>
                <a:cubicBezTo>
                  <a:pt x="213992" y="1949192"/>
                  <a:pt x="227429" y="1944811"/>
                  <a:pt x="238529" y="1943642"/>
                </a:cubicBezTo>
                <a:cubicBezTo>
                  <a:pt x="249628" y="1942474"/>
                  <a:pt x="256347" y="1944226"/>
                  <a:pt x="258684" y="1948900"/>
                </a:cubicBezTo>
                <a:cubicBezTo>
                  <a:pt x="258684" y="1954742"/>
                  <a:pt x="254886" y="1957663"/>
                  <a:pt x="247292" y="1957663"/>
                </a:cubicBezTo>
                <a:cubicBezTo>
                  <a:pt x="239697" y="1957663"/>
                  <a:pt x="235900" y="1960000"/>
                  <a:pt x="235900" y="1964673"/>
                </a:cubicBezTo>
                <a:cubicBezTo>
                  <a:pt x="235900" y="1969347"/>
                  <a:pt x="232395" y="1971684"/>
                  <a:pt x="225384" y="1971684"/>
                </a:cubicBezTo>
                <a:cubicBezTo>
                  <a:pt x="219542" y="1971684"/>
                  <a:pt x="214577" y="1976357"/>
                  <a:pt x="210487" y="1985704"/>
                </a:cubicBezTo>
                <a:cubicBezTo>
                  <a:pt x="206398" y="1995052"/>
                  <a:pt x="206690" y="2002646"/>
                  <a:pt x="211363" y="2008488"/>
                </a:cubicBezTo>
                <a:cubicBezTo>
                  <a:pt x="213700" y="2014330"/>
                  <a:pt x="231226" y="2015791"/>
                  <a:pt x="263941" y="2012870"/>
                </a:cubicBezTo>
                <a:cubicBezTo>
                  <a:pt x="296657" y="2009949"/>
                  <a:pt x="326451" y="2004983"/>
                  <a:pt x="353324" y="1997973"/>
                </a:cubicBezTo>
                <a:cubicBezTo>
                  <a:pt x="380197" y="1989794"/>
                  <a:pt x="402397" y="1983368"/>
                  <a:pt x="419923" y="1978694"/>
                </a:cubicBezTo>
                <a:cubicBezTo>
                  <a:pt x="465490" y="1967010"/>
                  <a:pt x="494700" y="1950068"/>
                  <a:pt x="507552" y="1927869"/>
                </a:cubicBezTo>
                <a:lnTo>
                  <a:pt x="519820" y="1906837"/>
                </a:lnTo>
                <a:lnTo>
                  <a:pt x="486521" y="1898074"/>
                </a:lnTo>
                <a:cubicBezTo>
                  <a:pt x="465490" y="1892232"/>
                  <a:pt x="447380" y="1890480"/>
                  <a:pt x="432191" y="1892817"/>
                </a:cubicBezTo>
                <a:lnTo>
                  <a:pt x="414664" y="1894569"/>
                </a:lnTo>
                <a:cubicBezTo>
                  <a:pt x="414664" y="1894569"/>
                  <a:pt x="417002" y="1892817"/>
                  <a:pt x="421675" y="1889311"/>
                </a:cubicBezTo>
                <a:cubicBezTo>
                  <a:pt x="432191" y="1883469"/>
                  <a:pt x="448548" y="1869449"/>
                  <a:pt x="470748" y="1847249"/>
                </a:cubicBezTo>
                <a:cubicBezTo>
                  <a:pt x="485937" y="1833228"/>
                  <a:pt x="495576" y="1822421"/>
                  <a:pt x="499666" y="1814826"/>
                </a:cubicBezTo>
                <a:cubicBezTo>
                  <a:pt x="503755" y="1807232"/>
                  <a:pt x="505800" y="1797592"/>
                  <a:pt x="505800" y="1785908"/>
                </a:cubicBezTo>
                <a:cubicBezTo>
                  <a:pt x="505800" y="1774224"/>
                  <a:pt x="504924" y="1766922"/>
                  <a:pt x="503171" y="1764000"/>
                </a:cubicBezTo>
                <a:cubicBezTo>
                  <a:pt x="501418" y="1761080"/>
                  <a:pt x="495284" y="1759619"/>
                  <a:pt x="484769" y="1759619"/>
                </a:cubicBezTo>
                <a:cubicBezTo>
                  <a:pt x="454390" y="1759619"/>
                  <a:pt x="417294" y="1743846"/>
                  <a:pt x="373479" y="1712299"/>
                </a:cubicBezTo>
                <a:cubicBezTo>
                  <a:pt x="329664" y="1680752"/>
                  <a:pt x="303083" y="1650958"/>
                  <a:pt x="293735" y="1622916"/>
                </a:cubicBezTo>
                <a:cubicBezTo>
                  <a:pt x="287894" y="1604222"/>
                  <a:pt x="282928" y="1592538"/>
                  <a:pt x="278838" y="1587864"/>
                </a:cubicBezTo>
                <a:cubicBezTo>
                  <a:pt x="274749" y="1583191"/>
                  <a:pt x="272704" y="1577933"/>
                  <a:pt x="272704" y="1572091"/>
                </a:cubicBezTo>
                <a:cubicBezTo>
                  <a:pt x="272704" y="1567417"/>
                  <a:pt x="276502" y="1564496"/>
                  <a:pt x="284096" y="1563328"/>
                </a:cubicBezTo>
                <a:cubicBezTo>
                  <a:pt x="291691" y="1562160"/>
                  <a:pt x="301330" y="1563328"/>
                  <a:pt x="313014" y="1566833"/>
                </a:cubicBezTo>
                <a:cubicBezTo>
                  <a:pt x="324698" y="1570338"/>
                  <a:pt x="336966" y="1575012"/>
                  <a:pt x="349819" y="1580854"/>
                </a:cubicBezTo>
                <a:cubicBezTo>
                  <a:pt x="372018" y="1592538"/>
                  <a:pt x="390420" y="1597211"/>
                  <a:pt x="405026" y="1594875"/>
                </a:cubicBezTo>
                <a:cubicBezTo>
                  <a:pt x="419630" y="1592538"/>
                  <a:pt x="450885" y="1579685"/>
                  <a:pt x="498790" y="1556317"/>
                </a:cubicBezTo>
                <a:cubicBezTo>
                  <a:pt x="509305" y="1550475"/>
                  <a:pt x="516900" y="1544049"/>
                  <a:pt x="521573" y="1537039"/>
                </a:cubicBezTo>
                <a:cubicBezTo>
                  <a:pt x="526247" y="1530028"/>
                  <a:pt x="531505" y="1515423"/>
                  <a:pt x="537347" y="1493224"/>
                </a:cubicBezTo>
                <a:cubicBezTo>
                  <a:pt x="546694" y="1459340"/>
                  <a:pt x="557210" y="1436556"/>
                  <a:pt x="568894" y="1424873"/>
                </a:cubicBezTo>
                <a:cubicBezTo>
                  <a:pt x="580285" y="1415233"/>
                  <a:pt x="591842" y="1410523"/>
                  <a:pt x="603562" y="1410742"/>
                </a:cubicBezTo>
                <a:close/>
                <a:moveTo>
                  <a:pt x="10544204" y="0"/>
                </a:moveTo>
                <a:lnTo>
                  <a:pt x="10544204" y="6876415"/>
                </a:lnTo>
                <a:lnTo>
                  <a:pt x="3164087" y="6888138"/>
                </a:lnTo>
                <a:cubicBezTo>
                  <a:pt x="3164087" y="4599907"/>
                  <a:pt x="5989349" y="3097122"/>
                  <a:pt x="3586118" y="11723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118" dist="53995" dir="6480000" sx="101000" sy="101000" algn="t" rotWithShape="0">
              <a:prstClr val="black">
                <a:alpha val="42113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492593" y="1531704"/>
            <a:ext cx="5275811" cy="124649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000" dirty="0">
                <a:latin typeface="FZQiTi-S14S" panose="03000509000000000000" pitchFamily="66" charset="-122"/>
                <a:ea typeface="FZQiTi-S14S" panose="03000509000000000000" pitchFamily="66" charset="-122"/>
              </a:rPr>
              <a:t>云南云龙检槽乡  </a:t>
            </a:r>
            <a:endParaRPr lang="en-US" altLang="zh-CN" sz="2000" dirty="0">
              <a:latin typeface="FZQiTi-S14S" panose="03000509000000000000" pitchFamily="66" charset="-122"/>
              <a:ea typeface="FZQiTi-S14S" panose="03000509000000000000" pitchFamily="66" charset="-122"/>
            </a:endParaRPr>
          </a:p>
          <a:p>
            <a:pPr algn="r">
              <a:lnSpc>
                <a:spcPct val="200000"/>
              </a:lnSpc>
            </a:pPr>
            <a:r>
              <a:rPr lang="zh-CN" altLang="en-US" sz="2000" dirty="0">
                <a:latin typeface="FZQiTi-S14S" panose="03000509000000000000" pitchFamily="66" charset="-122"/>
                <a:ea typeface="FZQiTi-S14S" panose="03000509000000000000" pitchFamily="66" charset="-122"/>
              </a:rPr>
              <a:t>支教课程设计与教育情况调研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3BDDB4-CBD4-F7DE-1DE2-0501B550C8FF}"/>
              </a:ext>
            </a:extLst>
          </p:cNvPr>
          <p:cNvSpPr txBox="1"/>
          <p:nvPr/>
        </p:nvSpPr>
        <p:spPr>
          <a:xfrm>
            <a:off x="6492593" y="233280"/>
            <a:ext cx="52758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Social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ENGAGEMENT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2024</a:t>
            </a:r>
          </a:p>
          <a:p>
            <a:pPr algn="r">
              <a:lnSpc>
                <a:spcPct val="200000"/>
              </a:lnSpc>
            </a:pP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YUNLONG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&amp;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YUNNAN</a:t>
            </a:r>
            <a:r>
              <a:rPr lang="zh-CN" altLang="en-US" sz="2000" dirty="0">
                <a:latin typeface="Perpetua Titling MT" panose="02020502060505020804" pitchFamily="18" charset="0"/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F56F0F-A8E7-C1F3-BD04-FEB23675643C}"/>
              </a:ext>
            </a:extLst>
          </p:cNvPr>
          <p:cNvSpPr txBox="1"/>
          <p:nvPr/>
        </p:nvSpPr>
        <p:spPr>
          <a:xfrm>
            <a:off x="6492593" y="5326296"/>
            <a:ext cx="52758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4000" dirty="0">
                <a:latin typeface="Snell Roundhand" panose="02000603080000090004" pitchFamily="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Shanghai</a:t>
            </a:r>
            <a:r>
              <a:rPr lang="zh-CN" altLang="en-US" sz="4000" dirty="0">
                <a:latin typeface="Snell Roundhand" panose="02000603080000090004" pitchFamily="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altLang="zh-CN" sz="4000" dirty="0">
                <a:latin typeface="Snell Roundhand" panose="02000603080000090004" pitchFamily="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Tech</a:t>
            </a:r>
            <a:endParaRPr lang="zh-CN" altLang="en-US" sz="4000" dirty="0">
              <a:latin typeface="Snell Roundhand" panose="02000603080000090004" pitchFamily="2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59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"/>
            <a:ext cx="12192000" cy="68466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6547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前期研究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面向研支团请教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608" y="1950226"/>
            <a:ext cx="4558617" cy="30149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11776" y="5495485"/>
            <a:ext cx="9768450" cy="4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研支团团长线上会议后反馈的信息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75" y="1950225"/>
            <a:ext cx="4542213" cy="3014919"/>
          </a:xfrm>
          <a:prstGeom prst="rect">
            <a:avLst/>
          </a:prstGeom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2FD345C1-2961-9418-5C23-ED911692EA01}"/>
              </a:ext>
            </a:extLst>
          </p:cNvPr>
          <p:cNvCxnSpPr>
            <a:cxnSpLocks/>
          </p:cNvCxnSpPr>
          <p:nvPr/>
        </p:nvCxnSpPr>
        <p:spPr>
          <a:xfrm>
            <a:off x="1211775" y="5230315"/>
            <a:ext cx="9768450" cy="0"/>
          </a:xfrm>
          <a:prstGeom prst="line">
            <a:avLst/>
          </a:prstGeom>
          <a:ln w="19050">
            <a:solidFill>
              <a:srgbClr val="2EB0C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8"/>
            <a:ext cx="12192000" cy="6846667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191702944"/>
              </p:ext>
            </p:extLst>
          </p:nvPr>
        </p:nvGraphicFramePr>
        <p:xfrm>
          <a:off x="964409" y="1534887"/>
          <a:ext cx="5072653" cy="487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142678110"/>
              </p:ext>
            </p:extLst>
          </p:nvPr>
        </p:nvGraphicFramePr>
        <p:xfrm>
          <a:off x="6295937" y="1530734"/>
          <a:ext cx="5072653" cy="487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44CEEC8-FF88-549B-3EFE-708629DB8736}"/>
              </a:ext>
            </a:extLst>
          </p:cNvPr>
          <p:cNvSpPr txBox="1"/>
          <p:nvPr/>
        </p:nvSpPr>
        <p:spPr>
          <a:xfrm>
            <a:off x="0" y="6547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工作思路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教学与调研的定位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0DDF57-53A9-2BB3-D3A0-D770E8514039}"/>
              </a:ext>
            </a:extLst>
          </p:cNvPr>
          <p:cNvSpPr txBox="1"/>
          <p:nvPr/>
        </p:nvSpPr>
        <p:spPr>
          <a:xfrm>
            <a:off x="1039359" y="1911875"/>
            <a:ext cx="11542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en-US" sz="8000" b="1" dirty="0">
                <a:solidFill>
                  <a:schemeClr val="accent2"/>
                </a:solidFill>
                <a:latin typeface="FZQiTi-S14S" panose="03000509000000000000" pitchFamily="66" charset="-122"/>
                <a:ea typeface="FZQiTi-S14S" panose="03000509000000000000" pitchFamily="66" charset="-122"/>
              </a:rPr>
              <a:t>×</a:t>
            </a:r>
            <a:endParaRPr lang="zh-CN" altLang="en-US" sz="8000" dirty="0">
              <a:solidFill>
                <a:schemeClr val="accent2"/>
              </a:solidFill>
              <a:latin typeface="FZQiTi-S14S" panose="03000509000000000000" pitchFamily="66" charset="-122"/>
              <a:ea typeface="FZQiTi-S14S" panose="03000509000000000000" pitchFamily="66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6C5DD7-A1F5-1179-1096-2073D05790E7}"/>
              </a:ext>
            </a:extLst>
          </p:cNvPr>
          <p:cNvSpPr txBox="1"/>
          <p:nvPr/>
        </p:nvSpPr>
        <p:spPr>
          <a:xfrm>
            <a:off x="1556520" y="3599209"/>
            <a:ext cx="1154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800" b="1" dirty="0">
                <a:solidFill>
                  <a:schemeClr val="accent4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√</a:t>
            </a:r>
            <a:endParaRPr lang="zh-CN" altLang="en-US" sz="4800" dirty="0">
              <a:solidFill>
                <a:schemeClr val="accent4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1C5063-41E1-F9AD-4E0F-03859135E8C7}"/>
              </a:ext>
            </a:extLst>
          </p:cNvPr>
          <p:cNvSpPr txBox="1"/>
          <p:nvPr/>
        </p:nvSpPr>
        <p:spPr>
          <a:xfrm>
            <a:off x="1184706" y="5091629"/>
            <a:ext cx="1154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√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A1E840-D2CA-4684-9C9D-56DD71D4580F}"/>
              </a:ext>
            </a:extLst>
          </p:cNvPr>
          <p:cNvGrpSpPr/>
          <p:nvPr/>
        </p:nvGrpSpPr>
        <p:grpSpPr>
          <a:xfrm>
            <a:off x="2323959" y="2119164"/>
            <a:ext cx="3574449" cy="776216"/>
            <a:chOff x="2323959" y="2119164"/>
            <a:chExt cx="3574449" cy="776216"/>
          </a:xfrm>
          <a:solidFill>
            <a:schemeClr val="bg1"/>
          </a:solidFill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BBA955E5-4BFC-6F28-010F-52E6A3986227}"/>
                </a:ext>
              </a:extLst>
            </p:cNvPr>
            <p:cNvSpPr/>
            <p:nvPr/>
          </p:nvSpPr>
          <p:spPr>
            <a:xfrm>
              <a:off x="2323959" y="2119164"/>
              <a:ext cx="3551162" cy="776216"/>
            </a:xfrm>
            <a:prstGeom prst="roundRect">
              <a:avLst/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4DFCFEB-D443-34ED-C1B7-811D0A4A4D18}"/>
                </a:ext>
              </a:extLst>
            </p:cNvPr>
            <p:cNvSpPr txBox="1"/>
            <p:nvPr/>
          </p:nvSpPr>
          <p:spPr>
            <a:xfrm>
              <a:off x="2362236" y="2291429"/>
              <a:ext cx="353617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传统的知识传授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A3676F-9ED1-19C1-F44A-C0583A56C252}"/>
              </a:ext>
            </a:extLst>
          </p:cNvPr>
          <p:cNvGrpSpPr/>
          <p:nvPr/>
        </p:nvGrpSpPr>
        <p:grpSpPr>
          <a:xfrm>
            <a:off x="1903669" y="3585062"/>
            <a:ext cx="4961826" cy="776216"/>
            <a:chOff x="1605691" y="2119164"/>
            <a:chExt cx="4940488" cy="776216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E74863B7-2AF2-F8AC-805D-3057013EA851}"/>
                </a:ext>
              </a:extLst>
            </p:cNvPr>
            <p:cNvSpPr/>
            <p:nvPr/>
          </p:nvSpPr>
          <p:spPr>
            <a:xfrm>
              <a:off x="2409313" y="2119164"/>
              <a:ext cx="3150751" cy="7762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7461EDF-089F-C152-CCF6-A771DC70052D}"/>
                </a:ext>
              </a:extLst>
            </p:cNvPr>
            <p:cNvSpPr txBox="1"/>
            <p:nvPr/>
          </p:nvSpPr>
          <p:spPr>
            <a:xfrm>
              <a:off x="1605691" y="2202484"/>
              <a:ext cx="4940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已有知识的创新解读</a:t>
              </a:r>
              <a:endParaRPr lang="en-US" altLang="zh-CN" dirty="0">
                <a:latin typeface="FZQingKeBenYueSongS-R-GB" panose="02000000000000000000" pitchFamily="2" charset="-122"/>
                <a:ea typeface="FZQingKeBenYueSongS-R-GB" panose="02000000000000000000" pitchFamily="2" charset="-122"/>
              </a:endParaRPr>
            </a:p>
            <a:p>
              <a:pPr algn="ctr"/>
              <a:r>
                <a:rPr lang="zh-CN" altLang="en-US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启发思考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138ACD0-4468-8BFD-A8C4-4E18EAD78113}"/>
              </a:ext>
            </a:extLst>
          </p:cNvPr>
          <p:cNvGrpSpPr/>
          <p:nvPr/>
        </p:nvGrpSpPr>
        <p:grpSpPr>
          <a:xfrm>
            <a:off x="2322122" y="5047216"/>
            <a:ext cx="3559459" cy="776216"/>
            <a:chOff x="2323959" y="2119164"/>
            <a:chExt cx="3559459" cy="776216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8E657102-AB96-EE20-97C8-E97E146EA78A}"/>
                </a:ext>
              </a:extLst>
            </p:cNvPr>
            <p:cNvSpPr/>
            <p:nvPr/>
          </p:nvSpPr>
          <p:spPr>
            <a:xfrm>
              <a:off x="2323959" y="2119164"/>
              <a:ext cx="3551162" cy="7762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6BFEE23-9EAC-02A4-7553-324BDC488BE7}"/>
                </a:ext>
              </a:extLst>
            </p:cNvPr>
            <p:cNvSpPr txBox="1"/>
            <p:nvPr/>
          </p:nvSpPr>
          <p:spPr>
            <a:xfrm>
              <a:off x="2347246" y="2216479"/>
              <a:ext cx="353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新鲜的话题介绍</a:t>
              </a:r>
              <a:endParaRPr lang="en-US" altLang="zh-CN" dirty="0">
                <a:latin typeface="FZQingKeBenYueSongS-R-GB" panose="02000000000000000000" pitchFamily="2" charset="-122"/>
                <a:ea typeface="FZQingKeBenYueSongS-R-GB" panose="02000000000000000000" pitchFamily="2" charset="-122"/>
              </a:endParaRPr>
            </a:p>
            <a:p>
              <a:pPr lvl="0" algn="ctr"/>
              <a:r>
                <a:rPr lang="zh-CN" altLang="en-US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开阔视野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6BCBF8-3621-2141-8637-E392CE0BBCFB}"/>
              </a:ext>
            </a:extLst>
          </p:cNvPr>
          <p:cNvGrpSpPr/>
          <p:nvPr/>
        </p:nvGrpSpPr>
        <p:grpSpPr>
          <a:xfrm>
            <a:off x="6441107" y="2119164"/>
            <a:ext cx="3559459" cy="776216"/>
            <a:chOff x="2323959" y="2119164"/>
            <a:chExt cx="3559459" cy="776216"/>
          </a:xfrm>
        </p:grpSpPr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658848FB-AABE-CF70-C55F-F51C24F9A73F}"/>
                </a:ext>
              </a:extLst>
            </p:cNvPr>
            <p:cNvSpPr/>
            <p:nvPr/>
          </p:nvSpPr>
          <p:spPr>
            <a:xfrm>
              <a:off x="2323959" y="2119164"/>
              <a:ext cx="3551162" cy="7762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235C2AB-4330-5016-46CC-E3C8B3FFEAC0}"/>
                </a:ext>
              </a:extLst>
            </p:cNvPr>
            <p:cNvSpPr txBox="1"/>
            <p:nvPr/>
          </p:nvSpPr>
          <p:spPr>
            <a:xfrm>
              <a:off x="2347246" y="2201489"/>
              <a:ext cx="353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学校、学生、家长</a:t>
              </a:r>
            </a:p>
            <a:p>
              <a:pPr algn="ctr"/>
              <a:r>
                <a:rPr lang="zh-CN" altLang="en-US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第一手调研资料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450B453-0B2D-4529-97E2-2A63A8C9576F}"/>
              </a:ext>
            </a:extLst>
          </p:cNvPr>
          <p:cNvGrpSpPr/>
          <p:nvPr/>
        </p:nvGrpSpPr>
        <p:grpSpPr>
          <a:xfrm>
            <a:off x="6464394" y="5047216"/>
            <a:ext cx="3559459" cy="776216"/>
            <a:chOff x="2323959" y="2119164"/>
            <a:chExt cx="3559459" cy="776216"/>
          </a:xfrm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04E6F53-FFAC-0E59-CAAE-F64EE9D8C3AC}"/>
                </a:ext>
              </a:extLst>
            </p:cNvPr>
            <p:cNvSpPr/>
            <p:nvPr/>
          </p:nvSpPr>
          <p:spPr>
            <a:xfrm>
              <a:off x="2323959" y="2119164"/>
              <a:ext cx="3551162" cy="7762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DF248F2-8BFC-1B52-998D-2D957AC9597D}"/>
                </a:ext>
              </a:extLst>
            </p:cNvPr>
            <p:cNvSpPr txBox="1"/>
            <p:nvPr/>
          </p:nvSpPr>
          <p:spPr>
            <a:xfrm>
              <a:off x="2347246" y="2201489"/>
              <a:ext cx="353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教学工作</a:t>
              </a:r>
              <a:endParaRPr lang="en-US" altLang="zh-CN" dirty="0">
                <a:latin typeface="FZQingKeBenYueSongS-R-GB" panose="02000000000000000000" pitchFamily="2" charset="-122"/>
                <a:ea typeface="FZQingKeBenYueSongS-R-GB" panose="02000000000000000000" pitchFamily="2" charset="-122"/>
              </a:endParaRPr>
            </a:p>
            <a:p>
              <a:pPr lvl="0" algn="ctr"/>
              <a:r>
                <a:rPr lang="zh-CN" altLang="en-US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对问题的解决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10AFA79-0192-80E3-9890-142DD7F3B772}"/>
              </a:ext>
            </a:extLst>
          </p:cNvPr>
          <p:cNvGrpSpPr/>
          <p:nvPr/>
        </p:nvGrpSpPr>
        <p:grpSpPr>
          <a:xfrm>
            <a:off x="6441107" y="3578886"/>
            <a:ext cx="3242539" cy="776216"/>
            <a:chOff x="2323959" y="2119164"/>
            <a:chExt cx="3574449" cy="776216"/>
          </a:xfrm>
        </p:grpSpPr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D6494DBD-B339-DAB6-9555-2AFB2E14FA8C}"/>
                </a:ext>
              </a:extLst>
            </p:cNvPr>
            <p:cNvSpPr/>
            <p:nvPr/>
          </p:nvSpPr>
          <p:spPr>
            <a:xfrm>
              <a:off x="2323959" y="2119164"/>
              <a:ext cx="3551162" cy="7762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77E6612-B734-9C84-F690-59F06A373B54}"/>
                </a:ext>
              </a:extLst>
            </p:cNvPr>
            <p:cNvSpPr txBox="1"/>
            <p:nvPr/>
          </p:nvSpPr>
          <p:spPr>
            <a:xfrm>
              <a:off x="2362236" y="2291429"/>
              <a:ext cx="3536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问题的发现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DF746A3-F8A7-6247-D14C-17D33B5B47B1}"/>
              </a:ext>
            </a:extLst>
          </p:cNvPr>
          <p:cNvSpPr txBox="1"/>
          <p:nvPr/>
        </p:nvSpPr>
        <p:spPr>
          <a:xfrm>
            <a:off x="10254826" y="5091629"/>
            <a:ext cx="1154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71AD47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7D906E3-0A37-A063-0EB8-08E496DB0537}"/>
              </a:ext>
            </a:extLst>
          </p:cNvPr>
          <p:cNvSpPr txBox="1"/>
          <p:nvPr/>
        </p:nvSpPr>
        <p:spPr>
          <a:xfrm>
            <a:off x="9901939" y="3653729"/>
            <a:ext cx="1154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4CC58D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45B29D4-C439-AA0C-7C86-4296CAB2EBBA}"/>
              </a:ext>
            </a:extLst>
          </p:cNvPr>
          <p:cNvSpPr txBox="1"/>
          <p:nvPr/>
        </p:nvSpPr>
        <p:spPr>
          <a:xfrm>
            <a:off x="10214347" y="2201489"/>
            <a:ext cx="1154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5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√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2" grpId="1">
        <p:bldAsOne/>
      </p:bldGraphic>
      <p:bldGraphic spid="3" grpId="0">
        <p:bldAsOne/>
      </p:bldGraphic>
      <p:bldGraphic spid="3" grpId="1">
        <p:bldAsOne/>
      </p:bldGraphic>
      <p:bldP spid="6" grpId="0"/>
      <p:bldP spid="7" grpId="0"/>
      <p:bldP spid="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9811" y="1139161"/>
            <a:ext cx="5086190" cy="56177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教学课程分为科普、人文、艺术三大类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并举办一次集体运动会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pic>
        <p:nvPicPr>
          <p:cNvPr id="4" name="图片 3" descr="d0fc6c817a03059f4bdde97b4e798d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69" y="2186450"/>
            <a:ext cx="5359969" cy="1851437"/>
          </a:xfrm>
          <a:prstGeom prst="rect">
            <a:avLst/>
          </a:prstGeom>
        </p:spPr>
      </p:pic>
      <p:pic>
        <p:nvPicPr>
          <p:cNvPr id="5" name="图片 4" descr="2b311cc49f72862119aa57e6b202ea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69" y="4238119"/>
            <a:ext cx="5359969" cy="18977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088" y="2210297"/>
            <a:ext cx="2405473" cy="32843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43933" y="62492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中学生问卷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731" y="2354151"/>
            <a:ext cx="2129068" cy="328895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627878" y="624575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七八年级课表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897" y="2463709"/>
            <a:ext cx="2397262" cy="34123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7778" y="2685635"/>
            <a:ext cx="2184553" cy="345026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664653" y="1145403"/>
            <a:ext cx="5504794" cy="964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调研组制定问卷并提前邮寄至检槽中学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联系当地师生填写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C4BE4C-9019-6124-ACEE-23E7379D42A5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工作准备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教学与调研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6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66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75898" y="2181139"/>
            <a:ext cx="167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原定计划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3773" y="47299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最终计划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509395"/>
              </p:ext>
            </p:extLst>
          </p:nvPr>
        </p:nvGraphicFramePr>
        <p:xfrm>
          <a:off x="0" y="1264711"/>
          <a:ext cx="9740348" cy="229590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14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6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9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1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54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8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7.26-7.28</a:t>
                      </a:r>
                      <a:endParaRPr lang="zh-CN" altLang="en-US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7.29</a:t>
                      </a:r>
                      <a:endParaRPr lang="zh-CN" altLang="en-US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7.30</a:t>
                      </a:r>
                      <a:endParaRPr lang="zh-CN" altLang="en-US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7.31-8.5</a:t>
                      </a:r>
                      <a:endParaRPr lang="zh-CN" altLang="en-US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8.6</a:t>
                      </a:r>
                      <a:endParaRPr lang="zh-CN" altLang="en-US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8.7</a:t>
                      </a:r>
                      <a:endParaRPr lang="zh-CN" altLang="en-US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8.8</a:t>
                      </a:r>
                      <a:endParaRPr lang="zh-CN" altLang="en-US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30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出发</a:t>
                      </a:r>
                      <a:endParaRPr lang="en-US" altLang="zh-CN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28</a:t>
                      </a: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号抵达后熟悉学校环境</a:t>
                      </a:r>
                    </a:p>
                  </a:txBody>
                  <a:tcPr anchor="ctr">
                    <a:solidFill>
                      <a:srgbClr val="FFF4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劳动教育</a:t>
                      </a:r>
                    </a:p>
                  </a:txBody>
                  <a:tcPr anchor="ctr">
                    <a:solidFill>
                      <a:srgbClr val="FFF4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上午开营仪式下午调研组开始培训与走访，教学组下午开课</a:t>
                      </a:r>
                    </a:p>
                  </a:txBody>
                  <a:tcPr anchor="ctr">
                    <a:solidFill>
                      <a:srgbClr val="FFF4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教学调研</a:t>
                      </a:r>
                      <a:endParaRPr lang="en-US" altLang="zh-CN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双线并行</a:t>
                      </a:r>
                    </a:p>
                  </a:txBody>
                  <a:tcPr anchor="ctr">
                    <a:solidFill>
                      <a:srgbClr val="FFF4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结营仪式</a:t>
                      </a:r>
                      <a:endParaRPr lang="en-US" altLang="zh-CN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机动缓冲时间</a:t>
                      </a:r>
                      <a:endParaRPr lang="en-US" altLang="zh-CN" sz="1600" b="1" dirty="0"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以防当地突发情况</a:t>
                      </a:r>
                    </a:p>
                  </a:txBody>
                  <a:tcPr anchor="ctr">
                    <a:solidFill>
                      <a:srgbClr val="FFF4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待定</a:t>
                      </a:r>
                    </a:p>
                  </a:txBody>
                  <a:tcPr anchor="ctr">
                    <a:solidFill>
                      <a:srgbClr val="FFF4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</a:rPr>
                        <a:t>原地解散</a:t>
                      </a:r>
                    </a:p>
                  </a:txBody>
                  <a:tcPr anchor="ctr">
                    <a:solidFill>
                      <a:srgbClr val="FFF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402388"/>
              </p:ext>
            </p:extLst>
          </p:nvPr>
        </p:nvGraphicFramePr>
        <p:xfrm>
          <a:off x="2563318" y="3784144"/>
          <a:ext cx="9628682" cy="2353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4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7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85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7.28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7.29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7.30-8.5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8.6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8.7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8.8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84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出发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次日连夜到达学校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上午开营仪式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下午调研组开始培训与走访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教学组下午开课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教学调研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双线并行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结营仪式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机动缓冲时间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以防当地突发情况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劳动教育</a:t>
                      </a:r>
                      <a:endParaRPr lang="en-US" altLang="zh-CN" sz="1600" b="1" kern="1200" dirty="0">
                        <a:solidFill>
                          <a:schemeClr val="dk1"/>
                        </a:solidFill>
                        <a:latin typeface="FZQingKeBenYueSongS-R-GB" panose="02000000000000000000" pitchFamily="2" charset="-122"/>
                        <a:ea typeface="FZQingKeBenYueSongS-R-GB" panose="02000000000000000000" pitchFamily="2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红色教育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FZQingKeBenYueSongS-R-GB" panose="02000000000000000000" pitchFamily="2" charset="-122"/>
                          <a:ea typeface="FZQingKeBenYueSongS-R-GB" panose="02000000000000000000" pitchFamily="2" charset="-122"/>
                          <a:cs typeface="+mn-cs"/>
                        </a:rPr>
                        <a:t>原地解散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7A8D66B-E3FF-098B-91B3-7068CBE9DFFA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团队协作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行程调整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17" y="11333"/>
            <a:ext cx="10363026" cy="69059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88" y="0"/>
            <a:ext cx="5145511" cy="3429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24" y="3429001"/>
            <a:ext cx="5145511" cy="3429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46543" y="2858493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三校学生主持开营仪式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34991" y="624575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江绵恒主任慰问实践团队</a:t>
            </a:r>
            <a:endParaRPr lang="en-US" altLang="zh-CN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75032" y="635900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破冰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多民族携手共舞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908E53-6BB2-4724-78BC-E21C66656855}"/>
              </a:ext>
            </a:extLst>
          </p:cNvPr>
          <p:cNvSpPr/>
          <p:nvPr/>
        </p:nvSpPr>
        <p:spPr>
          <a:xfrm>
            <a:off x="-198785" y="-100510"/>
            <a:ext cx="12589566" cy="7129669"/>
          </a:xfrm>
          <a:prstGeom prst="rect">
            <a:avLst/>
          </a:prstGeom>
          <a:solidFill>
            <a:schemeClr val="tx1">
              <a:alpha val="60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E81028-0E3C-6F62-2D06-E3859CC0D180}"/>
              </a:ext>
            </a:extLst>
          </p:cNvPr>
          <p:cNvSpPr txBox="1"/>
          <p:nvPr/>
        </p:nvSpPr>
        <p:spPr>
          <a:xfrm>
            <a:off x="0" y="310016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工作进行时</a:t>
            </a:r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开营仪式  </a:t>
            </a:r>
            <a:r>
              <a:rPr lang="en-US" altLang="zh-CN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6" grpId="0" animBg="1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7A1F0B8-4A19-8AE8-742E-D5295743CF37}"/>
              </a:ext>
            </a:extLst>
          </p:cNvPr>
          <p:cNvSpPr txBox="1"/>
          <p:nvPr/>
        </p:nvSpPr>
        <p:spPr>
          <a:xfrm>
            <a:off x="-1" y="4121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  授课进行时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·</a:t>
            </a:r>
            <a:r>
              <a:rPr lang="zh-CN" altLang="en-US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诗歌赏析  </a:t>
            </a:r>
            <a:r>
              <a:rPr lang="en-US" altLang="zh-CN" sz="3600" dirty="0">
                <a:solidFill>
                  <a:srgbClr val="1B7287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-</a:t>
            </a:r>
            <a:endParaRPr lang="zh-CN" altLang="en-US" sz="3600" dirty="0">
              <a:solidFill>
                <a:srgbClr val="1B7287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" y="114120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以历史重现、诗意复现等情景再现的方式讲述诗歌，达到做中学、学中做的贯通。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33" y="1733266"/>
            <a:ext cx="4155039" cy="438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017034" y="6261144"/>
            <a:ext cx="4155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课程大纲</a:t>
            </a:r>
          </a:p>
        </p:txBody>
      </p:sp>
      <p:sp>
        <p:nvSpPr>
          <p:cNvPr id="7" name="文本框 6"/>
          <p:cNvSpPr txBox="1"/>
          <p:nvPr/>
        </p:nvSpPr>
        <p:spPr>
          <a:xfrm flipH="1">
            <a:off x="5634552" y="6261144"/>
            <a:ext cx="620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王默涵在讲授诗歌赏析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6368" y="2748025"/>
            <a:ext cx="4985922" cy="3372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53" y="1733265"/>
            <a:ext cx="4867891" cy="3240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2960</Words>
  <Application>Microsoft Office PowerPoint</Application>
  <PresentationFormat>宽屏</PresentationFormat>
  <Paragraphs>257</Paragraphs>
  <Slides>38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Avenir Next</vt:lpstr>
      <vt:lpstr>Baoli SC</vt:lpstr>
      <vt:lpstr>FZQingKeBenYueSongS-R-GB</vt:lpstr>
      <vt:lpstr>FZQiTi-S14S</vt:lpstr>
      <vt:lpstr>FZSuXinShiLiuKaiS-R-GB</vt:lpstr>
      <vt:lpstr>Snell Roundhand</vt:lpstr>
      <vt:lpstr>等线</vt:lpstr>
      <vt:lpstr>等线 Light</vt:lpstr>
      <vt:lpstr>Arial</vt:lpstr>
      <vt:lpstr>Perpetua Titling MT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鹏昊 匡</dc:creator>
  <cp:lastModifiedBy>鹏昊 匡</cp:lastModifiedBy>
  <cp:revision>31</cp:revision>
  <dcterms:created xsi:type="dcterms:W3CDTF">2024-11-22T13:08:53Z</dcterms:created>
  <dcterms:modified xsi:type="dcterms:W3CDTF">2024-11-23T01:00:01Z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7E93D3A28B354697658240673C9AE1FE_43</vt:lpwstr>
  </property>
  <property fmtid="{D5CDD505-2E9C-101B-9397-08002B2CF9AE}" pid="3" name="KSOProductBuildVer">
    <vt:lpwstr>2052-6.5.2.8766</vt:lpwstr>
  </property>
</Properties>
</file>